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notesSlides/notesSlide17.xml" ContentType="application/vnd.openxmlformats-officedocument.presentationml.notesSlide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1" r:id="rId3"/>
    <p:sldMasterId id="2147483829" r:id="rId4"/>
    <p:sldMasterId id="2147483853" r:id="rId5"/>
    <p:sldMasterId id="2147483878" r:id="rId6"/>
    <p:sldMasterId id="2147483890" r:id="rId7"/>
    <p:sldMasterId id="2147483902" r:id="rId8"/>
    <p:sldMasterId id="2147483915" r:id="rId9"/>
    <p:sldMasterId id="2147483941" r:id="rId10"/>
    <p:sldMasterId id="2147483954" r:id="rId11"/>
    <p:sldMasterId id="2147483967" r:id="rId12"/>
  </p:sldMasterIdLst>
  <p:notesMasterIdLst>
    <p:notesMasterId r:id="rId74"/>
  </p:notesMasterIdLst>
  <p:handoutMasterIdLst>
    <p:handoutMasterId r:id="rId75"/>
  </p:handoutMasterIdLst>
  <p:sldIdLst>
    <p:sldId id="3426" r:id="rId13"/>
    <p:sldId id="3549" r:id="rId14"/>
    <p:sldId id="3550" r:id="rId15"/>
    <p:sldId id="3551" r:id="rId16"/>
    <p:sldId id="3552" r:id="rId17"/>
    <p:sldId id="3553" r:id="rId18"/>
    <p:sldId id="3441" r:id="rId19"/>
    <p:sldId id="3527" r:id="rId20"/>
    <p:sldId id="3445" r:id="rId21"/>
    <p:sldId id="3446" r:id="rId22"/>
    <p:sldId id="3378" r:id="rId23"/>
    <p:sldId id="3429" r:id="rId24"/>
    <p:sldId id="3448" r:id="rId25"/>
    <p:sldId id="3447" r:id="rId26"/>
    <p:sldId id="3061" r:id="rId27"/>
    <p:sldId id="3064" r:id="rId28"/>
    <p:sldId id="3055" r:id="rId29"/>
    <p:sldId id="3554" r:id="rId30"/>
    <p:sldId id="3555" r:id="rId31"/>
    <p:sldId id="3556" r:id="rId32"/>
    <p:sldId id="3557" r:id="rId33"/>
    <p:sldId id="3558" r:id="rId34"/>
    <p:sldId id="3559" r:id="rId35"/>
    <p:sldId id="3560" r:id="rId36"/>
    <p:sldId id="3561" r:id="rId37"/>
    <p:sldId id="3562" r:id="rId38"/>
    <p:sldId id="3563" r:id="rId39"/>
    <p:sldId id="3565" r:id="rId40"/>
    <p:sldId id="3566" r:id="rId41"/>
    <p:sldId id="3567" r:id="rId42"/>
    <p:sldId id="3568" r:id="rId43"/>
    <p:sldId id="3570" r:id="rId44"/>
    <p:sldId id="3455" r:id="rId45"/>
    <p:sldId id="3452" r:id="rId46"/>
    <p:sldId id="3529" r:id="rId47"/>
    <p:sldId id="3530" r:id="rId48"/>
    <p:sldId id="3453" r:id="rId49"/>
    <p:sldId id="3531" r:id="rId50"/>
    <p:sldId id="3457" r:id="rId51"/>
    <p:sldId id="3533" r:id="rId52"/>
    <p:sldId id="3532" r:id="rId53"/>
    <p:sldId id="3534" r:id="rId54"/>
    <p:sldId id="3537" r:id="rId55"/>
    <p:sldId id="3469" r:id="rId56"/>
    <p:sldId id="3470" r:id="rId57"/>
    <p:sldId id="3471" r:id="rId58"/>
    <p:sldId id="3472" r:id="rId59"/>
    <p:sldId id="3571" r:id="rId60"/>
    <p:sldId id="3572" r:id="rId61"/>
    <p:sldId id="3573" r:id="rId62"/>
    <p:sldId id="3585" r:id="rId63"/>
    <p:sldId id="3586" r:id="rId64"/>
    <p:sldId id="3577" r:id="rId65"/>
    <p:sldId id="3578" r:id="rId66"/>
    <p:sldId id="3579" r:id="rId67"/>
    <p:sldId id="3580" r:id="rId68"/>
    <p:sldId id="3581" r:id="rId69"/>
    <p:sldId id="3582" r:id="rId70"/>
    <p:sldId id="3473" r:id="rId71"/>
    <p:sldId id="3514" r:id="rId72"/>
    <p:sldId id="3510" r:id="rId73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ECFF"/>
    <a:srgbClr val="FFFF00"/>
    <a:srgbClr val="FFCCCC"/>
    <a:srgbClr val="990033"/>
    <a:srgbClr val="FFCCFF"/>
    <a:srgbClr val="FF0000"/>
    <a:srgbClr val="FF33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55" autoAdjust="0"/>
    <p:restoredTop sz="94684" autoAdjust="0"/>
  </p:normalViewPr>
  <p:slideViewPr>
    <p:cSldViewPr>
      <p:cViewPr>
        <p:scale>
          <a:sx n="60" d="100"/>
          <a:sy n="60" d="100"/>
        </p:scale>
        <p:origin x="-1350" y="-384"/>
      </p:cViewPr>
      <p:guideLst>
        <p:guide orient="horz" pos="288"/>
        <p:guide pos="50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11928"/>
    </p:cViewPr>
  </p:sorterViewPr>
  <p:notesViewPr>
    <p:cSldViewPr>
      <p:cViewPr varScale="1">
        <p:scale>
          <a:sx n="62" d="100"/>
          <a:sy n="62" d="100"/>
        </p:scale>
        <p:origin x="-1626" y="-54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75723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01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203950" y="0"/>
            <a:ext cx="911225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01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5850"/>
            <a:ext cx="674688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745288" y="8705850"/>
            <a:ext cx="369887" cy="2746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200"/>
            </a:lvl1pPr>
          </a:lstStyle>
          <a:p>
            <a:fld id="{40AEED71-F276-41DD-B9C0-D504475B822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37:16.66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5624 68 26,'0'0'38,"0"0"-2,0 0-6,-13 0-16,13 0-2,-24 0-4,24 0 0,-26 0-1,26 0-1,-20 0 0,20 0-2,-21-7-1,21 7-1,-32-8 1,32 8-2,-41-9 1,17 7 0,-6-4-1,3 3 1,-9 0-1,0-1 0,-7 2 0,-4 2 0,-10 0-1,-3 0 0,-6 0 1,1 0-1,-4 0 0,1 2 1,-2 0-1,-1-2 1,3 0-1,-6 0 1,3 0-1,-3 0 1,-3 0-1,-2-2 0,-4 0 0,2 0 1,2 0-1,1 2 0,-4-3 0,1 1 0,3 2 1,-1 0-1,0 0 0,2 0 0,-2 0 0,3 0 1,-1 0-1,0 0 0,0 0 0,1 0 0,1 0 1,3 0-1,2 2 0,3 1 0,6 1 0,3 0 0,1-2 0,1-1 1,1 4-1,2 1 0,0 0 0,-2 3 0,2-3 0,-2 3 0,1 2 0,-1-1 0,2 1 0,2 0 0,-3-1 0,3 3 0,-4-2 0,2 1 0,2 1 0,-2-3 1,-3 3-2,1 0 1,0 0 0,2-3 1,-2 3-1,2 0 0,5-2 0,1-1-1,4 0 1,3 1 0,4-1 0,2-1 1,0 2-1,8-3 1,-4 3 1,1 0-2,-2-1 2,3 7-2,-1 3 2,-2-2-2,6 1 1,-6 0-1,4 3 0,1-1-1,-3 0 1,5-6 0,-5-1 0,3 1 0,-1 0 0,-1 2 0,3 1 0,-3-4 0,3 1 0,-1 0 0,2-1 0,-1 1 0,2 0 0,-1 0 0,0 0-1,4 2 1,-4 0 0,0 7 0,5-2 0,0 6 0,-5 2 0,6 0-1,-3 1 1,-1 3 0,5-2 0,0 3 0,-1-4 0,5-1-1,4-1 1,-3 1 0,7 1 0,-3-3 0,2 2 0,5-2 0,-1-2 0,-1-4 0,3-1 0,0-1 0,0-20 0,0 30 0,0-30 0,6 27 0,-6-27 0,6 23 0,-6-23-1,5 26 1,-5-26 0,8 27 0,-8-27 0,9 30 0,-9-30 0,14 32 0,-14-32 0,15 34 0,-15-34 0,15 34 0,-6-15 0,3 0-1,0 3 1,-2-4 0,4 1 1,-4 0-1,-10-19 0,26 34 0,-26-34 0,25 33 1,-25-33-1,26 22 0,-26-22 0,24 21 0,-24-21 0,26 20 0,-26-20 0,20 17 0,-20-17 0,21 19 0,-21-19 0,24 24 0,-24-24 0,27 22 0,-27-22 0,26 26 0,-26-26 0,27 25 0,-27-25 0,29 28 0,-29-28 0,29 28 0,-29-28 0,34 29 0,-15-16 0,0-1 0,2 1-1,-3-2 2,-18-11-2,35 23 2,-35-23-1,29 22 0,-29-22 0,30 23 0,-30-23 0,30 27 0,-30-27 0,35 28 0,-16-15 0,4-7 0,-5 7 0,8-7 0,0 5 0,-1-7 0,1 1 0,0-1 0,1 2 0,0 4 0,4-4 0,-3 7 0,-1-4 0,0 4 0,1 2 0,2 0 0,3 0 1,-4-1-1,4 4 0,1-5 0,2 5 0,0-3 0,0-3 0,5 3 0,-2 0-1,2-4 2,2 2-1,-2 0 0,-2 1 0,4-2 0,1 6 0,-3-4 0,4 1 0,-1 0 0,4 0 0,0-4 0,2 0 0,1-5 0,2 1 0,0-5 0,-2 1 0,3-1 0,-1 0 0,5-2 0,0 2 1,0 1-1,2-3 0,5 2 0,-2-2 0,1 2 0,1 0 0,0 2 0,-4 0 0,2 1 0,-4 1 0,-1 1 0,0-1 0,-3 0 0,-2 1 0,-4-1 0,-3-1 0,-1 1 0,-4 0 0,3 1 0,1 1 0,-4 1 0,2-3 0,-2 3 0,0-2 0,2 2 0,-2-3 0,-5 1 0,-2-1 0,0 1 0,0-1 0,-1 0 0,-2-1 0,-1-1 0,5 0 0,-5 0 0,3 1 0,1-3 0,0 0 0,2 0 0,0 0 1,0 0-2,-2 1 2,0-1-2,6 0 1,-4 2 0,0-2 0,0 3 0,0-1 0,-2-2 0,2 0 0,-2 0 1,-2-2-1,-1 2 0,-2 1 0,-3-3 0,0 2-1,-6 0 2,4-2-1,-3 2-1,1 0 1,3-2 0,-1 0 1,-1 0-1,2 0 0,1 0 0,0 0 0,-1 0 0,1 0 0,-5 0 0,2 0 0,1 0 0,0 0 0,-1 0 0,1 0 0,3 0 0,-1 0 0,1 0 0,4 0 0,-4 0 0,2 0 0,2 0 0,-2 0 0,2-2 0,0 0 0,1 0 0,2-3 0,4 1 0,-2 2 0,2 0 0,-4-2 0,-2 4 0,1-3 0,-6 3 0,-1 0 0,-2 0 0,-4 0 0,3 3 0,0-1 0,3 0 0,-2-2 0,2 0 0,3 0 0,0 0 0,-2 0 1,1 0-1,1-4 0,-4-1 0,1 1 0,-4 0 0,2-1 0,5 1 0,0-2 0,0 1 0,-1 1 0,3 0 0,-4 2 0,0-2 0,1 1 0,-6 3 0,-1 0 0,1 0 0,-3 0-1,3 0 2,0 0-1,4 0 0,-1 0 0,6-2 0,2-2 0,3 0 0,0-5 1,-2 1-1,3-5 0,-1 2 0,0 1 0,5 0-1,4-3 2,-2 0-1,3 2 0,0 1 0,3-1 0,1 0 0,-4 3 0,-1-3 0,-6 0 0,-3 2 0,-3-4 0,-4-2 1,-2-2-1,-3-2 0,-4-5 0,3-2 0,-4-5 1,1-5-1,-3-2 0,7-2 0,0-5 0,-2-6-1,4-2 1,-2-4 0,0 0 0,-7-1 0,2-2 0,-7 2 0,0 0 0,-7 5 0,0 0 1,-5 3 0,0-4 0,0 3 0,-9 3-1,-1-1 0,-4 3 1,1-1-1,-9 0 1,6 1-2,-6 5 1,-2 0 0,0-3 0,-2 4 0,1-1 0,-1 0 0,4 2 0,-9-2 0,5 3 0,-1 3 0,1 0 0,-1 1 0,-2 3 0,-2 3 0,2-2 0,-2 5 0,0-1 1,-1 2-2,-2 0 2,-2-2-2,-4 5 1,3 0 1,-4-1-1,-2 2-1,-2 3 1,1-5 0,0 5 0,-1 0 0,2 0 0,-1 2 0,-4-1 0,5 3 0,4-6 0,-2 8 0,3-6 0,4 9 1,3-7-1,2 4 0,-2-2 0,11 2 1,-8 6-1,4-8 0,0 7 0,2-5 0,-3 5 0,2-1 0,4 1-2,-4-1 2,23 7-2,-33-10 2,33 10-3,-29-11 3,29 11-2,-22-8 3,22 8-1,-26-7 0,26 7 0,-34-6 0,15 6 0,-7 0 0,-3 0 2,0 2-2,-5 6 2,-2 3-2,-3 2 2,1 4-2,-5-2 2,6 2-2,1-6 0,-2 1 0,2-6 0,5 3 0,-1-7 0,-1-2 0,8 0 1,-3-9-1,-4 3 0,5-4 0,1 2 0,-5-5 0,2 6-1,0-6-3,29 13-13,-53-2-18,53 2-7,-31-17-4,31 17-6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8:00.345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24 527 4,'0'0'36,"0"0"1,0 15-1,-9 4-19,9 24-6,0-11-4,11 10-2,-1-8-2,16 4-1,-1-14 0,16-6 1,-1-12-1,8-3 1,-6-8 0,10-7 0,-15-17 0,3 3 0,-22-10 0,-4 1 0,-16-6-1,-16 9 1,-20 0 0,-13 12-2,-11 14-2,-15-6-11,12 12-24,7 11-5,10-2 0,48-9-4</inkml:trace>
  <inkml:trace contextRef="#ctx0" brushRef="#br0" timeOffset="717">1021 572 21,'0'0'38,"0"0"-2,-8-26-11,8 26-7,-33-19-7,33 19-4,-44-14-2,22 12-1,-13-5-2,8 7 2,-4 0-3,2 7 0,-2 8 0,6 3 0,-1 6 0,4 5 1,1 4-1,8 4 0,4 1 0,7 5 0,2-5 1,11 7-1,9-13 1,9 2-1,4-7 0,3-10-5,15 8-10,-7-12-23,-3-13-3,2 2-2,-5-2-3</inkml:trace>
  <inkml:trace contextRef="#ctx0" brushRef="#br0" timeOffset="1078">1239 663 58,'0'0'42,"0"0"-2,0 0-9,29 42-20,-29-16-2,8 15-7,6 5-9,-14-1-29,10-13-4,7-6-3,-17-26-3</inkml:trace>
  <inkml:trace contextRef="#ctx0" brushRef="#br0" timeOffset="1263">1387 197 59,'-18'-20'44,"18"20"-4,-29-10-6,29 10-33,13 4-38,-13-4-3,34 6-3,-6-1-2</inkml:trace>
  <inkml:trace contextRef="#ctx0" brushRef="#br0" timeOffset="1485">1937 0 13,'0'0'41,"0"18"-2,0 27-1,0 17-17,-4-12-8,13 31-4,-9-9-4,17 10-2,-7-9-1,5 1-1,-1-6-4,-7-26-12,3-6-20,4-6-5,-14-30 0,19 15-5</inkml:trace>
  <inkml:trace contextRef="#ctx0" brushRef="#br0" timeOffset="1732">1661 371 23,'-29'-24'43,"29"24"-1,0 0-2,0 0-18,17 15-7,-17-15-5,58 24-4,-15-16-3,12 4-2,6 1-6,-11-13-22,10 0-12,-4 0-3,2 2-4</inkml:trace>
  <inkml:trace contextRef="#ctx0" brushRef="#br0" timeOffset="2100">2193 447 21,'0'0'44,"0"0"-1,19 21-3,3 13-20,-22-34-4,40 33-6,-20-18-4,21 9-3,-3-7-2,5-4-2,-1 6-3,-11-19-6,20 15-24,-22-2-7,-10-1-1,-19-12-5</inkml:trace>
  <inkml:trace contextRef="#ctx0" brushRef="#br0" timeOffset="2406">2715 654 65,'2'39'45,"-2"10"-4,-6 16 1,-24 6-35,14 28-1,-20 0-3,0 9-2,2 11-8,-9-20-30,16-15-3,7-17-3,14-24-4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1.3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318 94 18,'0'0'26,"-20"7"-5,20-7-4,-19 4-2,19-4-6,-28 11-2,28-11-2,-40 25-3,12-4 0,-4 3-2,0 5 0,0 3 0,3 6 0,5-4-1,5 0 1,10-6-1,7-5 1,2-23-1,26 21 1,-5-21 0,3-10 0,1-3 0,3-6 0,0-4 0,-5-3 0,-4 1 0,-4-3 0,-2 5 0,-2-1 0,-3 5 0,-8 19-1,4-29 1,-4 29 0,0 0 0,0 0-1,0 0 0,0 0 1,0 0-1,20 27 0,-8-3 1,3 3-1,2 3 1,5 6 0,1-2-1,0 4 1,-1 0 0,-3 5 0,0-3-1,-2 2 1,-2 5 0,-4-7-1,1 1 0,-5-5 1,-1-2 0,-4-9 0,-2 0 0,0-5 2,0-20 0,-17 25 2,-4-21 1,21-4 1,-47 13 0,19 0 0,-12-13-1,6 12 0,-4-10-2,3 7-3,8 2-8,-7 6-23,6-24-3,28 7 1,0 0 2</inkml:trace>
  <inkml:trace contextRef="#ctx0" brushRef="#br0" timeOffset="882">744 126 14,'8'24'15,"-8"-24"-1,-4 25-2,4-25-2,-2 38-2,0-14-2,2 1-2,0 5-1,4-3-1,0 3 1,0-7 0,3 7 0,-3-9 0,2 7 0,1-9 0,-1 4-1,-6-23 0,9 30-1,-9-30-1,8 21 2,-8-21-1,0 0 2,0 0-1,0 0 1,19-17 0,-19 17 0,11-42-1,-2 14 1,-5-4-2,13-4 0,-6-2 0,8-2 0,-2-1-1,6 3 1,1 2-1,-3 7 0,7 5 0,-9 3-1,6 13 1,-5 5 0,-1 12 0,-4 10 1,-3 6-1,1 7 0,-6 4 0,1 9 1,-6-1 0,5 3 1,-5-7-1,6 1 2,-3-7-1,7-1 0,-3-9-1,-9-24-2,32 34-10,-32-34-19,23 4-2,3-6 0,-18-21 1</inkml:trace>
  <inkml:trace contextRef="#ctx0" brushRef="#br0" timeOffset="1523">1619 538 36,'19'-13'30,"15"11"-3,-4-5-6,-11-9-7,16 7-3,-18-12-3,15 10-1,-20-10-2,10 8 0,-14-8-1,-8 21 0,11-27 0,-11 27-2,-11-20 0,11 20 0,-28-8-2,9 8 1,-4 2-2,-5 4 1,0 1 0,-1-1 0,1 3 0,0 1-1,5-1 1,2 1 0,1 3 0,20-13 0,-29 30-1,29-30 1,-20 38 0,16-15 0,2 3 0,4 1 0,4 1 0,7-3 0,6 3 0,7-3 0,6-1 0,4-1 0,7 2-1,-5-14-3,15 12-9,-14-14-22,1-22 1,13 3-2,-12-20 1</inkml:trace>
  <inkml:trace contextRef="#ctx0" brushRef="#br0" timeOffset="2045">2243 16 14,'7'-19'28,"-7"19"0,0 0-7,0 0-3,23 17-5,-23-17-3,-6 27-1,6-27-3,-4 45-2,-1-20-2,8 11 1,-3-2-1,8 7 0,1-5-1,3 2 1,3-2-1,0-2 1,2-9 0,0 3 0,0-9-1,-17-19-1,30 28 1,-30-28-1,0 0 1,21 12-1,-21-12 1,0 0 0,-10-31-1,1 7 1,-12-3-1,0-3 1,-11-8-1,-2-3 0,-7 3 0,3 0 0,-7 4 0,0 2 0,3 5 1,1-1-2,7 9 2,2 2-1,4 4 0,3 3 0,6 1-1,19 9 1,-26-6 0,26 6-1,0 0 1,0 0-1,-2 25 1,2-25 0,21 20 0,-2-8 1,3-3 0,10-1 1,-2-6-1,14 3 1,1-8 0,6 8 0,-4-3 0,2 2-1,-2-2 0,-7-4-2,7 8-3,-21-23-7,21 13-19,-11-4-6,-4-9-1,8 6 1</inkml:trace>
  <inkml:trace contextRef="#ctx0" brushRef="#br0" timeOffset="2754">2831 273 33,'0'0'32,"-6"23"1,12 2-10,-6-25-4,5 58-4,-12-37-4,22 19-2,-15-12-4,13 6-2,-4-9-3,-9-25-3,23 40-10,-23-40-14,0 0-8,0 0-2,19-38 2</inkml:trace>
  <inkml:trace contextRef="#ctx0" brushRef="#br0" timeOffset="3248">3528 245 16,'0'0'29,"19"-13"0,-19 13-5,-15-25-5,15 25-4,-19-21-5,19 21-3,-25-17-2,25 17 0,-30-7-2,30 7-1,-32 7-1,13 1 0,0 5-1,-1 0 0,1 8 0,0 0 1,-2 4-1,4 5 1,0 4 1,4 2-1,2-2 0,7 9 1,2-14 0,17 9 1,4-14-1,13 1 0,4-12 0,17 0 0,1-9-1,7-6-2,8 2-2,-10-19-4,22 14-15,-6-9-14,-7-14-1,0 0 1,-4-10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6.09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271 1230 20,'0'0'26,"10"-45"-1,-12 20-4,-2-5-4,-13-8-5,13 6-3,-22-12-3,13 1-1,-10-8-3,4-2 0,-7-4-1,5 0-1,-3-5 1,3 5-1,2 4 0,2 2 0,4 5 0,2 3 0,5 5 0,4 0 0,4 6-1,0-2 1,9 4-1,-5-1 1,9 7 0,2-8-1,9 5 0,3 6 1,10-5 0,8 7 0,6-2-1,2 2-2,7 6-4,-9-4-10,-4-2-13,11 23-2,-24-14 2</inkml:trace>
  <inkml:trace contextRef="#ctx0" brushRef="#br0" timeOffset="583">0 795 1,'0'0'22,"0"0"-5,0 0-4,0 0-3,0 0-1,0 0-1,28 0 0,-28 0 0,27 2 0,-27-2 0,45 5 1,-19-8 0,21 12-1,-9-11-1,19 4 0,-10-8-3,11 3 0,-9-3-2,2-5-2,-4 7-5,-17-15-8,4 9-14,0 7-7,-15-18 1,11 15 0</inkml:trace>
  <inkml:trace contextRef="#ctx0" brushRef="#br0" timeOffset="998">929 814 27,'-2'38'28,"2"-38"2,-15 26-12,23 8-4,-10-13-3,15 24-2,-11-18 0,15 18-1,-8-13-1,16 10-1,-14-8-2,10 2-2,-6-4-3,-2-13-8,8 6-12,-4-6-14,-17-19 0,0 0 0,24-19 0</inkml:trace>
  <inkml:trace contextRef="#ctx0" brushRef="#br0" timeOffset="1258">1127 500 40,'-34'-21'32,"34"21"3,-30 9-8,30-9-15,-19 4-10,19-4-12,2 28-16,-2-28-7,19 8 0,-19-8 0</inkml:trace>
  <inkml:trace contextRef="#ctx0" brushRef="#br0" timeOffset="1893">1408 1041 22,'0'0'22,"0"0"-5,28 21-1,-28-21-1,45 0-1,-22-8-2,16 6-3,-12-13-2,9 4-2,-8-8-1,4 9 0,-11-12 0,3 6-2,-11-8 1,-3 5-1,-10-4 0,0 2-1,-13-3 0,1 1-1,-10 4 0,-3 2 0,-3 6-1,-4-1 0,-2 9 0,0 6 0,0 5 0,0 9 1,4 6-1,0 7 0,5 6 0,1 9 1,9 1-1,5 1 0,5 2 1,12-5 0,8-3-1,8-8 1,15-1-4,-1-19-11,7-11-16,25 7-2,-14-26 1,26 6-1</inkml:trace>
  <inkml:trace contextRef="#ctx0" brushRef="#br0" timeOffset="2434">2252 460 4,'-4'-30'27,"4"30"2,0 0 1,-24-25-15,24 25-5,0 0-2,0 0-2,-21 17-1,21-17 0,-2 32-2,6-3 1,-8 8 0,12 16 1,-10 4 0,11 17-1,-9 2 0,10 11 1,-5-4-2,7 4 0,1-15-2,-2 0 0,2-15-3,-9-12-2,15 4-8,-23-28-10,4-21-12,30 28-3,-30-28 2</inkml:trace>
  <inkml:trace contextRef="#ctx0" brushRef="#br0" timeOffset="2855">2874 515 25,'0'0'28,"0"0"1,0 0 0,0 0-21,-15 26-1,15-26-2,-19 38 0,8-13-1,7 14 0,-7-6 1,14 14-1,-6-4-1,10 5-1,-3-3 0,5 4-1,-1-9 0,3 4 0,-3-5-1,7-3 1,-6-7 0,6-3-1,-7-7 1,-8-19-1,26 27 1,-26-27-1,19 11 0,-19-11 1,0 0-1,0 0 2,0 0-2,-2-21 1,2 21-1,-39-9 0,16 9-1,-11 3 1,0 5-2,-11 7 1,7 4 1,-5 8 0,9 3 0,4 4 1,7 0 1,16 0-1,10-6 0,18-5 0,15-8-1,9-15-2,23 2-8,-11-17-21,16-17-3,14 3-2,-8-20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30.575"/>
    </inkml:context>
    <inkml:brush xml:id="br0">
      <inkml:brushProperty name="width" value="0.10583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18 424 15,'0'0'27,"0"0"0,-2 22-5,2-22-5,0 0-2,0 0-3,0 0-1,0 0-2,0 0-1,-19-5 0,19 5-3,0 0 0,0 0-2,0 0 1,0 0-2,0 0 1,0 0-1,0 0 0,0 0 0,0 0 0,17 21 0,-17-21 0,0 0-1,0 0 0,0 0 0,0 0 0,21 22-1,-21-22 1,0 0-1,0 0 1,22 15-1,-22-15 1,0 0-1,19 10 1,-19-10-1,19 11 1,-19-11-1,21 10 0,-21-10 1,24 15-1,-24-15 0,25 17 1,-25-17-1,28 15 0,-28-15 1,28 15-1,-28-15 0,27 10 1,-27-10-1,24 13 0,-24-13 0,23 11 1,-23-11-1,24 10 0,-24-10 0,25 11 1,-25-11-1,30 11 0,-11-3 0,-19-8 1,34 15-1,-34-15 0,32 15 0,-32-15 0,28 15 1,-28-15-1,28 14 0,-28-14 0,29 13 0,-29-13 1,30 9-1,-11-5 0,-19-4 0,32 8 1,-32-8-1,32 7 0,-32-7 0,32 6 1,-32-6-1,34 9 0,-34-9 0,34 6 0,-34-6 0,35 8 0,-35-8 0,36 9 1,-17-7-1,0 2 0,0 1 0,3-3 1,-3 0-1,2 0 0,-2 0 0,0-2 1,1 2-1,-20-2 0,34 0 1,-34 0-1,30 4 0,-30-4 0,29 3 1,-29-3-1,30 4 0,-30-4 0,30 4 0,-30-4 1,34 2-1,-34-2 0,34 2 0,-34-2 0,34 4 0,-34-4 0,32 5 0,-32-5-1,28 4 2,-28-4-2,30 2 2,-30-2-1,27 2 0,-27-2 0,28 2 0,-28-2 1,28 2-1,-28-2 0,27 3 0,-27-3 1,28 2-1,-28-2 0,32 6 0,-32-6 0,30 2 0,-30-2 0,34 4 0,-34-4 0,32 7 0,-32-7 1,36 2-1,-17-2 0,1 2 0,1-2 1,0 0-1,-2-2 0,3 0 0,-1 2 0,-21 0 1,34-4-1,-34 4 0,34-5 0,-13 3 0,-1 0 0,-1 2 0,2-2 1,7 0-1,-3 2 0,1-2 0,-3 0 0,-1 2 0,1 0 0,1 0 0,-5 0 0,0-3 0,0 3 0,0-2 0,0 0 0,1 0 1,-20 2-1,36-8 0,-36 8 0,36-11 1,-17 3-1,0 1 0,1 1 0,-20 6 0,36-17 1,-36 17-1,34-15 0,-34 15 0,34-15 0,-34 15 0,36-19 0,-15 11 0,-21 8 0,39-24 0,-16 12 0,-1-1 0,1 0 0,-2 0 0,3 1 0,-5-3 0,2 2 0,-21 13 0,34-25 0,-34 25 0,32-24 0,-32 24 0,26-17 0,-26 17 0,23-15 0,-23 15 0,0 0 1,28-14-2,-28 14 1,0 0 0,23-15 1,-23 15-1,0 0 0,28-17 0,-28 17 0,21-17 0,-21 17 0,28-24 0,-28 24 0,30-23 0,-30 23 0,36-27 1,-36 27-1,38-26 0,-18 13 0,1 3 0,-21 10 0,34-24 0,-13 12 0,-21 12 0,32-24 0,-13 10 0,-19 14 0,34-28 0,-34 28 0,39-32 0,-39 32 0,38-29 0,-19 14 0,-19 15 0,32-28 0,-32 28 0,30-27 0,-30 27 0,26-22 0,-26 22 0,21-19 0,-21 19 0,26-21 0,-26 21 0,21-19 0,-21 19 0,21-19 1,-21 19-2,0 0 1,19-15 0,-19 15 0,0 0 0,0 0 0,0 0 0,0 0 0,0 0 1,20-15-1,-20 15 0,0 0 0,0 0 0,0 0 0,0 0 0,0 0 0,0 0 0,0 0 0,0 0 1,0 0-1,0 0 1,0 0-1,0 0 0,0 0 0,0 0 0,-26 11 0,26-11 1,-23 4-1,23-4 0,-24 2 0,24-2 0,-28 4 0,28-4 0,-29 7 0,29-7 0,-35 4 0,35-4 0,-36 6 0,17-1 0,0-3 0,0 0 0,19-2 0,-34 4 1,34-4-1,-30 4 0,30-4-1,-30 5 1,30-5 0,-32 6 0,13-2 0,19-4 0,-36 7 0,16-5 0,-1 2 1,0-2-1,2 2 0,-3 0 0,3 1-1,-2 1 1,21-6 0,-34 11 0,34-11 0,-30 10 0,30-10 0,-21 9 0,21-9 0,-19 4 0,19-4 0,0 0 0,-26 4 0,26-4 0,0 0 0,-23 2-1,23-2 1,0 0 0,0 0 0,0 0 0,0 0 0,0 0 0,0 0-1,0 0 1,0 0 0,0 0 0,0 0-1,0 0 1,0 0 0,23 0 0,-23 0 0,32-2 0,-13-2 0,7 0 0,-1 0 0,7-1 0,-2-1 0,6-3 0,0 3-1,-1 0 1,-1-3 0,0 1 0,2-1 0,-4 1 0,0 1 0,-2 1 0,-5 0 0,1 1 0,-3 3 0,1-2 0,-5 4 0,2-4 0,-2 2 0,0 0 0,3-3 0,-22 5 0,34-6 0,-34 6 0,25-6 0,-25 6 0,0 0 1,0 0-1,0 0 0,0 0 0,0 0 0,0 0 0,0 0 1,0 0-1,0 0 0,0 0 0,0 0 0,0 0 0,0 0 0,0 0 0,0 0 0,0 0 0,0 0 0,0 0 0,0 0 0,0 0 0,0 0 0,0 0 0,0 0 0,-4 23 0,4-23 0,0 0 0,-13 21 0,13-21 0,-8 19 0,8-19 0,-11 26 0,11-26 0,-8 32 0,1-13 0,1 2 0,2 0 0,-1 2 0,1 3 0,0-3 0,2-2 0,-3 3-1,5-5 1,-2 2 0,2-21 0,2 28 0,-2-28 1,0 0-1,3 25 0,-3-25 0,0 0 0,0 0 0,0 0 0,0 0 1,0 0-1,0 0 0,0 0 0,0 0 0,0 0 0,0 0-1,0 0-2,0 0-13,0 0-15,6-21-12,-2-3 0,9 1-1,0-11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45.011"/>
    </inkml:context>
    <inkml:brush xml:id="br0">
      <inkml:brushProperty name="width" value="0.10583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4349 1090 21,'0'0'15,"0"0"-1,0 0-1,0 0-1,0 0 0,0 0-4,0 0-1,-19 5-1,19-5 0,0 0 0,0 0 0,0 0 1,0 0 0,0 0 0,0 0 0,2-19 0,-2 19-1,0 0 0,0 0-2,0 0 0,0 0-1,0 0 0,0 0-1,0 0 0,0 0-1,0 0 1,0 0-1,0 0 0,0 0 0,-21-5 0,21 5 0,0 0 0,0 0 0,0 0 0,-23-17-1,23 17 1,0 0 0,-22-17 0,22 17-1,0 0 1,-21-17-1,21 17 1,0 0-1,0 0 1,-21-21-1,21 21 1,0 0-1,-17-19 0,17 19 0,0 0 1,-19-19-1,19 19 0,0 0 0,-22-19 1,22 19-1,0 0 0,-23-13 0,23 13 1,0 0-1,-24-12 0,24 12 0,0 0 0,-25-17 1,25 17-1,-19-11 0,19 11 0,-24-11 0,24 11 0,-23-10 1,23 10-1,-28-4 0,28 4 0,-25-7 0,25 7 0,-26-4 0,26 4 0,-21-6 0,21 6 0,-20-9 1,20 9-1,0 0 0,-23-8 0,23 8 0,0 0 0,-21-9 0,21 9 0,0 0 0,-26-11 0,26 11 0,-19-6 0,19 6 0,-26-10 0,26 10 0,-27-11 0,27 11 0,-34-11 0,14 5 0,1 0 0,0-1 0,0 3 0,-2-2 0,1 1 0,-1-1 0,21 6 0,-32-13 0,32 13 0,-30-12 0,30 12 0,-32-15 0,32 15 0,-29-15 0,9 9 0,20 6 0,-34-11 0,15 5 0,19 6 0,-34-9 0,34 9 0,-34-8 0,34 8 0,-34-7 0,34 7 0,-32-6 0,32 6 0,-30-7 0,30 7 0,-28-4 0,28 4 0,-27-4 0,27 4 0,-28-4 0,28 4 0,-30-4 0,30 4 0,-27-9 0,27 9 0,-30-8 0,30 8 0,-28-11 0,28 11 0,-30-11 0,9 7 0,2-2 0,-3-1 0,3 3 0,-2-2 0,0-1 0,1 3 0,-1 0 0,21 4 0,-32-11 0,32 11 0,-30-6 0,30 6 0,-29-17 1,29 17-1,-28-15 1,28 15-1,-28-15 2,28 15-3,-30-15 3,30 15-2,-29-4 0,29 4 0,-30-4 0,30 4 0,-34-6 0,34 6 0,-37-5 0,18 1 0,0 2 0,-2 0 0,-1 0 0,1 0 0,2 2 0,-2-2 0,1-1 0,-1 3 0,0-2 0,0 0 0,-1 0 0,-1 0-1,-1 0 1,5 0-1,-2 0 1,2-1-1,0 3 1,-1 0 0,1-2 0,0 0 0,19 2-1,-40-4 1,16 2 0,1-2 1,-1-1-1,-1 1-1,1 0 1,-1 0 0,-3-1 0,2 1 0,-1 0 0,1 0 1,1-1-1,-3 1 0,2 0 0,1 0 0,-1-1 0,-4 3 0,1 0 0,-1 0-1,0 0 1,2 0 0,-2 2 0,1-2 0,1 0 0,2-1 0,1 1 1,1 0-1,-1 0 0,-1 2 0,1-2 0,1 2 0,1 0 0,-1 0 0,1 0 0,-1 2 0,1-2 0,0 0 0,1 0 0,-3 2 0,1-2 0,1 2 1,-3 0-1,3 1 0,-3-1 0,-1 2 0,-1 0 0,2-2 0,1 3 0,-3-1 0,0 0 0,-1 0 0,1 1 0,0-1 0,0 0 1,-1 0-1,-1 1 0,0-1 0,0 2 0,0-2 0,1 3 1,-1-3-1,0 2 0,2-1 2,0 1-2,3 0 1,-1-1 0,3-1 0,-1 0 0,3 0 0,21-4 0,-36 7 0,36-7 0,-32 6 0,32-6 0,-23 6 0,23-6-1,0 0 0,0 0-1,-15 19-4,15-19-18,0 0-17,6-23-1,15 17-1,-1-7 1</inkml:trace>
  <inkml:trace contextRef="#ctx0" brushRef="#br0" timeOffset="2900">336 2 42,'0'0'32,"0"0"2,0 0-8,25 5-7,-25-5-7,0 0-2,0 0-3,26-7-2,-26 7 0,0 0-1,0 0 0,19-2 0,-19 2-1,0 0 0,0 0-1,0 0 1,0 0-1,0 0-1,0 0 0,0 0 0,-11 19 0,11-19 0,0 0-1,-14 24 1,14-24-1,-17 19 0,17-19 0,-20 21 1,20-21-1,-21 23 0,21-23 0,-26 24 0,26-24 0,-25 27 1,25-27-1,-24 26 0,24-26 0,-23 27 0,23-27 0,-26 30 0,26-30 0,-23 30 0,23-30 0,-26 29-1,26-29 1,-23 30 0,23-30 0,-21 23 0,21-23 0,-15 19 1,15-19-1,0 0 0,-24 22 1,24-22-1,0 0 0,-21 17 1,21-17-1,0 0 0,-25 17 2,25-17-2,0 0 1,0 0-1,-22 12 2,22-12-2,0 0 1,0 0-1,0 0 0,0 0 0,0 0 0,0 0 0,0 0 0,0 0 0,0 0 1,0 0-1,0 0 0,0 0 1,0 0-1,0 0 0,0 0 1,22 17-1,-22-17 0,19 2 0,-19-2 1,19 2-1,-19-2 0,25 0 0,-25 0 0,30 0 0,-30 0 0,30 0 1,-30 0-1,34 9 0,-34-9 0,32 11 0,-32-11 1,28 12-1,-28-12 0,28 19-1,-28-19 1,25 9 1,-25-9-1,26 8 0,-26-8 0,21 11 0,-21-11 1,21 6 0,-21-6 0,0 0-1,24 15 0,-24-15 1,0 0 0,19 11 0,-19-11-1,0 0 1,0 0 0,0 0-1,19 15 1,-19-15-1,0 0 0,9 19 0,-9-19 0,0 0-1,8 29-2,-8-29-12,0 0-19,0 0-9,0 0 0,26 5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52.384"/>
    </inkml:context>
    <inkml:brush xml:id="br0">
      <inkml:brushProperty name="width" value="0.05292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780 174 31,'0'0'30,"0"0"1,0 0-5,0 0-6,2-21-3,-2 21-5,0 0 0,23 11-3,-23-11-2,0 0-2,0 0-1,24-4 0,-24 4-1,0 0-1,0 0 0,0 0 0,0 0-1,0 0 1,0 0 0,0 0-1,0 0 1,0 0-1,-5-22 0,5 22 0,0 0 0,-23-27-1,23 27 1,-28-26-1,28 26 1,-32-25-1,32 25 0,-32-23 0,32 23 0,-27-17 0,27 17 0,-28-11 0,28 11 0,-26-6 0,26 6 0,-29-3 0,29 3 0,-35 3 0,16-1 0,-2 4 0,0-2 0,-3 3 0,3-1 0,0 3 0,-3-1 0,3 3 0,-3-3 0,3 1 0,0 1 0,0-1 0,-3 1 0,5-1 0,-2-1 0,21-8 0,-37 19 0,37-19 0,-36 26 0,17-13 0,19-13 0,-36 33 0,19-11 0,-2 1 0,2-2 0,2 3 0,0 1 0,4-6 0,5 2 0,-1 0 0,3-1-1,2-1 1,2 0 0,0 2 0,0-21 0,6 38 0,-6-17 0,7-2 0,-3 5 0,2-5 0,1 0 0,1 0 0,-1 0 0,3 2 0,5-2 0,-15-19 0,30 32 0,-11-15 0,5 0 0,1-2 0,7-2 0,-4-1 0,4 1 0,0 0 0,4-3 0,-2 1 0,2-2 0,3-1 0,-3 1 0,0-3 0,0-2 0,0-2 1,-1-2-1,-1-2 0,0-4 1,4 2 0,-2-5-1,1 3 1,-3-3 0,-2 3-1,-5-3 1,-3 7-1,-5 0 1,-19 2 0,0 0-1,19 2 0,-19-2-2,0 0-4,0 0-21,0 0-14,19 11 1,-19-11-2,32-17 2</inkml:trace>
  <inkml:trace contextRef="#ctx0" brushRef="#br0" timeOffset="1335">1346 435 33,'-12'-19'31,"12"19"2,0 0-1,0 0-13,-26-2-6,26 2-4,0 0-4,0 0-2,0 0 0,-15 19 0,15-19-1,-2 19 0,2-19 0,2 32 0,-2-11-1,6 5 1,-1 3-2,3 5 1,1 0 0,4 2 0,-1-4-1,3 2 0,4-2 1,3-5-1,1-3 0,5-5 0,-3-2 0,3-9 0,0-3 0,2-5 0,-5-5 1,1-5-1,-1-5 0,-1-2 0,-3-6 1,-2-3-1,0-1 1,-2-3-1,-2 0 1,-2 5 0,-4-3 0,1 5-1,-5 2 1,-5 21 0,6-30 0,-6 30 0,0 0-1,2-19 1,-2 19-1,0 0 0,0 0 0,0 0 0,0 0 0,0 0 1,-2 30-1,2-11 0,2 4 0,0 4 0,2 3 0,1 2 0,1-2 1,3 2-1,-1-5 1,3 1 0,-3-5 1,3-2-1,-11-21 0,17 34 1,-17-34-2,13 23 0,-13-23-3,0 0-9,28-2-26,-28 2 0,23-8 0,-23 8-3</inkml:trace>
  <inkml:trace contextRef="#ctx0" brushRef="#br0" timeOffset="2325">2139 512 39,'0'0'33,"-13"-22"1,13 22-4,-19-17-8,19 17-8,0 0-4,0 0-4,-21-6-1,21 6-2,0 0 0,0 0-1,0 0-1,0 0 1,-7 19-1,7-19 0,7 30-1,-1-9 1,0 2-1,1 7 1,3 2-1,1 0 0,2 0 0,0-1 1,2 1-1,-1-2 0,1-3 0,2-1 0,-4-3 0,-2-4 0,-11-19 0,19 28 0,-19-28 1,0 0-1,0 0 0,0 0 1,0 0 0,0 0-1,11-21 1,-16 2 0,1-7 0,-2 1 0,1-7 0,1 0-1,2-2 1,0 0 0,2 2-1,4 3 0,3 1 0,1 3 0,3 1 1,6 5-1,-17 19 0,38-32-1,-12 26-1,-7-7-4,21 30-16,-12-17-17,2 9 1,-2-5-1,6 2 0</inkml:trace>
  <inkml:trace contextRef="#ctx0" brushRef="#br0" timeOffset="2973">2740 486 15,'0'0'23,"17"38"1,-17-38-5,-5 24-4,14-1-3,-9-23-3,17 45 1,-17-26-1,17 17 0,-15-15-1,15 15-2,-15-13-1,11 9-1,-13-13 1,6 7-2,-6-26-1,9 29 0,-9-29 1,0 0 0,0 0 0,0 0 0,0 0-1,21-32 1,-19 9-1,9-2 0,-7-9 0,7 0 0,-5-6-1,5 1 1,0 1-1,4 4 0,-1-2 0,8 9-1,-3 1 1,2 9-1,3 7 0,-3-3-3,13 26-12,-15-9-23,7 6 1,-1 7-2,7 7 1</inkml:trace>
  <inkml:trace contextRef="#ctx0" brushRef="#br0" timeOffset="3755">3573 702 29,'0'0'28,"0"0"2,-22 9-7,22-9-6,0 0-5,0 0-2,22 11-2,-22-11-1,29 2 1,-29-2-3,43-7 0,-24-5 0,11 7-2,-9-12 0,7 7 0,-9-9 0,2 4-1,-21 15 0,28-32 0,-28 32-1,7-30 0,-7 30 0,-13-25 0,13 25-1,-28-23 1,28 23-1,-36-20 0,17 16 0,0 0 0,-3 4 0,3 2 0,0 2 0,0 7-1,0 2 1,-5 2 0,3 4 0,-1 2-1,5 4 1,5 3 0,7 2 0,5-3 0,7 3 0,8-3 1,6 1 0,2-5-1,3-4 1,6 0 0,-6-6-1,-1 0 1,3-7-1,-3-4-2,9 1-4,-10-25-10,14 10-22,1-8 0,5-3 0,1-7 0</inkml:trace>
  <inkml:trace contextRef="#ctx0" brushRef="#br0" timeOffset="4463">4184 524 49,'0'0'31,"0"0"2,-19-17-9,19 17-8,0 0-6,0 0-1,0 0-4,0 0-1,-15 19-1,15-19 1,-2 20-1,2-20-1,4 25 0,-2-6 0,-2 0-1,2 4 1,0-1-2,1 3 1,-1-2 0,2 1 0,-4-3 0,4-2-1,-4-19 1,7 30-1,-7-30 1,0 0-1,19 17 0,-19-17 0,25-9 1,-3-1-1,-1-5 1,4 0-1,1-4 0,0 2 0,-1-2 1,3 4-1,-5 4 0,1 3 0,-1 2 0,1 3 1,-3 6-1,0 1 0,1 2 1,-1 7 0,-2 0-1,0 6 2,-2 0-2,-2 4 1,-2-2 0,-2 3 0,-1-3-2,-10-21-2,19 42-8,-19-42-28,0 0 1,0 0 0,32-6-1</inkml:trace>
  <inkml:trace contextRef="#ctx0" brushRef="#br0" timeOffset="5219">5055 270 24,'0'0'29,"13"-23"4,-13 23-9,0 0-2,0 0-6,0 0-5,0 0 0,13 38-2,-13-38-3,2 44 0,-6-14-3,8 14 0,-4-1-1,6 8 1,-6-2-1,7 6 0,-7-4 0,6 2 1,-2-9-1,3 3 0,-3-9-1,5-4 1,-5-4-1,4-5 0,-3-6-1,-5-19 0,12 30-2,-12-30 0,0 0-4,0 0-16,0 0-17,0 0 0,0 0 0,-4-21 0</inkml:trace>
  <inkml:trace contextRef="#ctx0" brushRef="#br0" timeOffset="5694">4804 493 42,'-26'2'33,"26"-2"2,0 0-6,0 0-10,0 0-4,0 0-5,22 10-2,-22-10-1,42 2 0,-18-8-2,14 8-1,-4-10 0,11 6-1,-5-5 0,7 5 0,-8-2-1,-1 6-1,-2 0 1,-4 4-2,-2 5 1,-5 0-3,5 8-6,-30-19-25,32-11-8,-13-2 0,-2-10-1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7:43.844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1395 51 7,'0'0'11,"0"0"0,-17-19 0,17 19 1,0 0-1,0 0 0,0 0-3,-19-9 1,19 9-3,0 0-1,-21 3 0,21-3-1,-22-5 0,22 5 1,-25-4-1,6-4 1,19 8-1,-32-9 0,32 9-1,-36-8 0,16 8-1,-3-2-1,-3 6 0,1-2 0,1 4 0,-5-1 0,3 3 0,-6 3-1,2-1 1,0 3-1,3 2 1,-3 0-1,0-5 1,2 9-1,1-4 0,-1 4 0,2-2 0,-1 4 0,-1-2 0,2 5 1,3 1-1,-5-1 0,7-1 0,0-2 0,-1 2 0,5-1 0,0-1 0,2-2 0,0 2 0,5 0 0,-1 3 0,-2-3 0,5 2 0,-3 1 0,1-1 0,-1 7 0,-4-3 0,4 5 0,-6 4 0,-2 0 1,-2 7-1,-5-1 0,5 5 0,-9-3 1,5 7-1,-5-4 1,2-1-1,2 5 0,1-4 0,4 0 0,-1-5 0,3-4 0,4 2 0,5-6 0,-1 2 0,5-4 0,-1 0 0,5 0 0,0 0 0,2-1 0,0 1 0,0-2 0,2 0 0,0-1 0,0 1 0,0-4 0,1 1 1,-1 1-1,0-3 0,0 1 0,0-1 1,0-2-1,0 1 0,0-1 1,1 2-1,1-3 0,0-1 1,-2 4-1,2-1-1,1-3 1,3 4-1,-1-1 1,1 1-1,3 1 1,-1 3 0,1-3 0,0 5 1,-1-1-1,3 2 1,0 0 0,0 0-1,0-1 1,-1 1 0,3 0-1,0 0 1,4 0 0,-2-1 0,5-1 0,-1 0 1,0-3-1,5 3 0,-5-9 0,5 7 0,-5-5-1,5-2 1,-3 1-1,0-1 0,3 0 0,0-2 1,1 2-1,5-4 1,0 0 0,4 5-1,3-6 1,1 1 0,1-2 0,3 2 0,1-2-1,4 2 1,-2-2 0,6 2 0,-4-2 0,2 2-1,3-5 1,-1 3-1,-2-2 1,0 0 0,0-3-1,-2 1 1,5-3-1,-1-1 1,-2-1 0,4 3-1,-3-5 1,3 0-1,-2-2 1,0 2-1,-1-1 1,-3-1-1,4 0 1,-4-2-1,2 0 0,0 0 0,0 0 1,-2-2-1,0 2 0,-2-2 0,0 2 0,-2 2 0,2 0 0,-5 2 0,1 0 0,1 3 0,-1-3 0,2 0 0,0 0 0,-1-1 0,-3-1 0,1 0 1,3-2-1,0 2 0,-5-2 0,-1 2 0,1-2 0,-1 0 0,1 0 0,0-2 0,1-2 0,-1-1 0,7-3 0,0 2 0,6-3 0,1 3 0,-1-1 0,2-1 0,3 4 0,4-3 0,-1 3 0,5 0 0,1-5 0,1 1 0,0 1 0,2-1 0,0-3 0,-1 1 0,-3 1 0,0 1 0,2-1 0,0 1 0,4-1 0,1 1 0,1-5 0,3 3 0,2-5 0,0-4 0,2-1 0,0-3 0,-2 0 0,-1-3 0,-1 3 1,-2-2-1,-3-1 0,1 1 0,-3-1 0,-4 9 0,-4 0 1,-5-2-1,-1-2 0,-3 2 0,-2-4 1,-8-1-1,-3-1 0,-2-7 1,-1-4-1,-5 0 0,-1-2 1,-1-3-1,-2 1 0,-2-2 0,-1-1 0,-6 1 0,0-3 0,1 1 0,-1-1 1,0 3 0,-2-3 0,-2 5 0,2-2-1,0 1 1,2 3 0,-2 0 0,-2 2-1,0-2 0,-2 0 0,-2-3 0,-1 1 1,-3-2-1,-3-1 0,-4 3 0,-2-3 0,-5 1 1,-3-3-1,-3-1 0,-6-3 0,-5 0 0,-3-2 0,-1-4 0,-6 0 0,-2 2 0,-3 4 0,-3 1 0,-3 3 0,-2 0 0,-2 5 0,-2 2 0,-2 4-1,-3 0 2,-1 4-2,-1 1 1,1 1 0,-1 5 0,-1 2 0,-1-1 0,0-1 0,-2 2-1,3 0 2,-3-1-1,-4 1 0,-4 2 0,-1 0 0,-1 2 0,-3-2 1,1 2-1,-1 0 0,1 0 0,1 0 0,3 2 0,-7-2 0,3 0 0,1 0 0,-1 3 0,1-1 0,1 2 0,-3-2 0,-1 5 0,1-3 0,-2 2 0,1 3 0,-3 1 0,0 1 1,2 2-2,1-3 2,3 3-1,3 0 0,4-2 0,2-1 0,-2 3 0,4 0 0,2-1 0,1-1 0,1 0 0,3 1 0,-1 1 0,1 0 0,2-2 0,0 1 0,-1 1 0,-1 0 0,-1 0 0,-1 2 0,-1-3 0,-1 3 0,-1-2 0,-2 4 0,1 2 0,-3 2 0,0 3 0,-2 1 1,-7 5-1,-1 2 0,-1 4 0,-6 4 0,-4 5 0,-4 4 0,-5 4 0,-6 4 0,4 2-1,-2 5 0,-4-3-2,18 20-11,-9-19-25,18-5 1,18-12-2,20-18 2</inkml:trace>
  <inkml:trace contextRef="#ctx0" brushRef="#br0" timeOffset="3248">315 1780 9,'-19'8'21,"23"15"1,-4-23-5,0 0-5,0 0 1,0 0-3,0 0 0,17-36 1,-17 36-1,26-51-2,-1 15-2,1-17-2,21-6-1,12-17-1,25-18-2,20-16 1,20-13-1,18-13-1,7-4 0,15 0-1,-4-4-3,6 19-6,-19-2-8,-8 12-12,-7 35-1,-30 10 2</inkml:trace>
  <inkml:trace contextRef="#ctx0" brushRef="#br0" timeOffset="3661">863 1932 28,'59'-25'24,"-1"-30"-3,21-7-3,17-18-3,12-20-5,24-6-4,-2-15-1,11 4-2,-9-1 0,-2 7-2,-7 9 0,-16 13-3,-11 19-2,-24 11-1,-6 25-5,-27 11-11,-22 4-7,6 38 0,-46-7 0</inkml:trace>
  <inkml:trace contextRef="#ctx0" brushRef="#br0" timeOffset="3976">1438 2248 49,'72'-57'31,"11"-22"-7,22-33-2,27-9-8,11-34-3,27-2-4,-2-16-2,9 3-2,-4 0-2,-7 13-3,-13 24-1,-23 12-3,-10 42-5,-40 9-10,-16 34-11,-8 38-1,-39 24 2</inkml:trace>
  <inkml:trace contextRef="#ctx0" brushRef="#br0" timeOffset="4277">2207 2615 29,'49'-40'29,"2"-39"2,34-12-1,18-17-20,12-34-1,29-9-2,3-27-2,20-2-2,1-11 0,7 4-1,-9 11-2,-9 11-1,-14 29-2,-26 15-4,-4 43-5,-36 18-5,-13 43-5,-28 32-10,-30 13 1,-1 38 2</inkml:trace>
  <inkml:trace contextRef="#ctx0" brushRef="#br0" timeOffset="4564">3261 2556 7,'0'0'27,"28"-36"1,21-13 3,7-23-18,14-36 2,30-3-3,0-35-1,30-5-4,2-20 0,19-1-2,-4-2-2,5 9-2,-7 20-3,-18 5-3,-1 39-4,-30 11-9,-9 44-8,-23 31-8,-30 15 2,-2 47 1</inkml:trace>
  <inkml:trace contextRef="#ctx0" brushRef="#br0" timeOffset="4864">4090 2855 18,'0'0'27,"26"-34"1,25-26-4,13-14-13,8-34 1,30-4-2,5-37-2,25 1-1,9-13-1,10-1-4,-4 10-1,-9 5-4,5 24-3,-26 13-4,-2 42-7,-34 17-5,-19 34-6,-11 39-2,-32 1 1</inkml:trace>
  <inkml:trace contextRef="#ctx0" brushRef="#br0" timeOffset="5105">5354 2322 40,'-18'36'33,"18"-36"0,0 0 1,35-19-24,3-40-3,32-9-1,13-23-3,15-24-6,26 3-7,-9-26-2,30 17-5,-3 3-15,-1-5-2,10 21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02.25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517 125 34,'0'0'27,"0"0"-5,0 0-1,0 0-5,0 0-3,0 0-3,0 0-1,20-9-1,-20 9-1,0 0 0,0 0-1,0 0 0,0 0-1,0 0-1,0 0 0,0 0-1,0 0 0,0 0 0,4-19-2,-4 19 1,0 0-1,0 0 1,0 0-1,0 0 0,-24-12 0,24 12-1,0 0 1,-21-9 0,21 9 0,0 0 0,-23-13 0,23 13-1,0 0 1,-22-14 0,22 14-1,0 0 1,-27-15-1,27 15 0,-22-9 1,22 9-1,-23-6 1,23 6-1,-24-2 0,24 2 0,-21-5 0,21 5 0,-21-2 0,21 2 0,-19-2 1,19 2-1,-20-4 0,20 4 0,0 0 0,-23-4 0,23 4 0,-21 2 0,21-2 0,-19 6 0,19-6 0,-20 9 0,20-9 0,-21 15 0,21-15 0,0 0 0,-23 21 0,23-21 0,-15 19-1,15-19 2,-17 21-2,17-21 1,-15 23 0,15-23 0,-17 28 0,17-28 0,-15 25 0,15-25 0,-15 26 0,15-26 0,-11 27 0,11-27 0,-10 26 0,10-26 0,-9 25 0,9-25 0,-8 22 0,8-22 0,0 0 0,-9 25 0,9-25 0,-4 19 0,4-19 0,0 26 0,0-26 0,-2 27 0,2-27 0,2 32 0,-2-32 0,4 34 0,-4-34 0,4 32 0,-4-32 0,5 29 0,-5-29 0,4 30-1,-4-30 1,6 28 1,-6-28-1,4 27 0,-4-27 0,7 26 0,-7-26 0,6 23 0,-6-23-1,7 21 1,-7-21 0,6 19 0,-6-19 0,6 19 0,-6-19 0,7 19 0,-7-19 0,8 19 0,-8-19 0,0 0 0,15 24 0,-15-24 0,0 0 0,19 21 0,-19-21 0,0 0 0,24 19 0,-24-19 0,0 0 0,25 17 0,-25-17 0,20 9 0,-20-9 1,23 2-1,-23-2 0,26 0 0,-26 0 0,23 0 0,-23 0 0,28 2 1,-28-2-1,23 4 0,-23-4 0,26 4 0,-26-4 1,23 2-1,-23-2 0,26 5 0,-26-5 1,27 0-1,-27 0 0,28 0 0,-28 0 0,28-2 1,-28 2-1,28-3 0,-28 3 0,25-4 0,-25 4 1,30-6-1,-30 6 0,34-7 0,-15 3 0,0 0 0,-19 4 0,37-6 0,-37 6 0,34-9 0,-34 9 0,34-6 1,-34 6-1,30-11 0,-30 11 0,29-15 0,-29 15 0,28-19 0,-28 19 1,28-23-1,-28 23 0,27-28 0,-27 28 0,24-25 0,-24 25 1,17-28-1,-17 28 0,6-27 0,-6 27 0,2-28 1,-2 28-1,-4-30 0,4 30 0,-4-31 0,4 31 1,-6-34-1,6 34 0,-9-32 0,9 32 0,-11-30 0,11 30 1,-15-27-1,15 27 0,-17-26 0,17 26 0,-17-27 0,17 27 0,-17-28 0,17 28 0,-19-23 0,19 23 0,-23-21 0,23 21 1,-30-20-2,30 20 2,-34-21-2,34 21 1,-34-25 0,34 25 0,-32-28 0,32 28 0,-32-25 0,32 25 0,-28-17 0,28 17 0,-30-13 0,30 13 0,-25-2 0,25 2 0,-28 0 0,28 0 0,-30 4 0,30-4 0,-30 2 0,30-2 0,-34 2 0,34-2 0,-34 7 0,34-7 0,-32 8 0,32-8 0,-30 11 0,30-11 0,-21 15 0,21-15 0,0 0-1,-21 32 1,21-32 0,-9 36 0,7-15-1,0 6 1,2 3 0,0 6 0,2-4 0,0 2 0,3 2 0,1-2 0,0-2 0,5-3 0,0-3 0,4-5 0,-1-2 0,-14-19 0,37 23 0,-18-14 0,0-3 0,0-4 0,-19-2 0,36 3 0,-16-6 0,-20 3 0,36-14 0,-17 1 0,0-2 0,-19 15 1,34-38-1,-19 12 0,-2 1 0,-7-7 1,-4 2-1,-8-1 0,-2-1 0,-7 2 0,-2 5 0,-3 3 0,-1 5 0,-2 7 0,-1 3 0,1 10 0,-1 5 0,1 5 0,0 6 0,3 0-1,1 9 1,2 3 0,4 5 0,5 0 0,1 1 0,7 1-1,5-2 1,1-2 0,9-2 0,2-7 0,4-4 0,5-6 0,6-7 0,0-8 0,4-4 0,-2-6 0,2-5 0,-2-6 0,-2-1 0,-2-5 0,-4-1 0,-7 1 1,-4-1-1,-4 1 0,-7 1 0,-4 3 0,-7 2 0,7 21 0,-23-30 0,23 30 1,-36-15-1,14 17 0,1 2-1,2 9 1,0 2 0,4 8 0,4 3 0,5 6-1,6-3 1,8 1 0,3-3-1,6-3 1,2-5 0,3-6 0,1-7 0,3-6 0,-3-2 0,-2-4 0,-21 6 0,34-28 0,-23 9 0,0 0 1,-5-5-1,-6-1 0,-6 0 0,-3-1 0,1 3 0,-9 2 1,17 21-1,-41-28 0,16 24 0,-3 8 0,0 7-1,0 10 1,3 2 0,4 9 0,4 0 0,6 4-1,9-4 1,8-3 0,7-5 0,6-7 0,5-7-1,5-6 1,1-4 0,0-6 0,-4-2 0,1-5 0,-5-4 1,-3-4-1,-6-5 0,-5-1 0,-6-5 0,-4-2 0,-4-2 0,-7 2 0,-2 4 0,-6 3 1,-1 5-1,-1 6 0,-5 3 0,1 6 0,-1 5 0,0 2 0,-4 2 0,4 5 0,-3 1 0,3 5 0,-2 0-1,4 4 1,3 2 0,4 4 0,6 0 0,2 3 0,5-1 0,4-1-1,4-3 1,2-2 0,-4-19 0,15 30 0,-15-30 0,19 12 0,-19-12 0,24-10 0,-24 10 0,23-30 0,-14 9 0,-1-5 1,-3-3-1,-3-1 0,-4-2 0,-5 0 0,-6 3 0,-2 5 0,-4-1 0,-2 10 0,-5 4 0,-1 9 0,-3 0 0,0 6 0,2 3-1,3-1 1,-1 5 0,5 2 0,2 4-1,19-17 1,-17 38 0,15-11-1,6-1 1,6 1 0,10-1 0,1-3 0,5-4 0,-1-4 0,1-4 0,1-7 0,-1-4 0,-1-2 0,-5-5 0,-1-1 1,-19 8-1,30-28 0,-30 28 1,17-36-1,-13 13 0,-4-5 0,-4 3 0,-5-3 1,-1 3-1,-5 6 0,-2 0 0,-3 8 0,-1 5 0,-7 10 0,3 2-1,-3 7 1,0 6 0,3 0-1,-1 7 1,3 3 0,6 1 0,6 6-1,7 0 1,4 0 0,11-4 0,1 2-1,12-6 1,1-5 0,5-6 1,2-9-1,2-3 0,2-8 0,-4-1 0,2-6 0,-2-3 0,-2-4 0,-2-2 0,-5-2 1,-3-5-1,-6 1 0,-5-5 0,-7-2 0,-6-2 0,-7 0 1,-2 0-1,-4 5 0,-6-1 0,2 2 0,-1 7 0,3 4 0,0 2 0,0 5 0,19 10 0,-28-15 0,28 15 0,-19-2 0,19 2 0,0 0-1,-26 32 1,20-9 0,2 5 0,2 3 0,2 1 0,6 2-1,3-6 1,8-9 0,2-4 0,4-9 0,3-8 0,1-11 0,-1-2 0,0-8 1,-5-2-1,-4-1 0,-4-1 0,-9-3 0,-2 2 0,-4 3 0,-4 1 0,-5 3 1,11 21-1,-24-34 0,24 34 0,-31-23 0,31 23 0,-37-11 0,18 9 0,0 2 0,0 2 0,19-2 0,-34 11 0,34-11 0,-32 36 0,21-13-1,0 7 1,5 4 0,0 0 0,4 2 0,4-4 0,4-5 0,5-3-1,1-5 1,8-11 0,1-6 0,5-6 0,-1-4 0,3-9 0,-3-5 0,1-3 0,-3-5 1,-3 3-1,-8-5 0,-3 0 0,-9 0 0,-4 5 1,-5 1-1,-4 5 0,-4 2 0,-4 6 0,-3 7 0,3 8 0,-2 4 0,-1 7-1,5 6 1,-2 5 0,6 3 0,0 1 0,6 1 0,3 1 0,6 0 0,4-5-1,5-1 1,-9-24 0,32 27 0,-11-21 0,3-3 0,-1-10 0,0-1 1,-1-7-1,-22 15 0,30-38 0,-20 19 0,-8-3 0,-2 1 0,-8 0 1,-5 2-1,-6 4 0,-5 7 0,-1 3 0,-5 3 0,0 4 0,-6 11-1,6 0 1,0 2 0,5 0 0,3-1-1,3 1 1,19-15 0,-27 36 0,27-36 0,-3 30 0,3-30-1,15 34 1,-15-34 0,37 21 0,-10-17 0,1-4 0,4-6 1,0-5-1,0-6 0,-9 0 0,1-6 0,-5 4 0,-6-2 1,-5 2-1,-8 19 0,7-34 0,-7 34 1,-9-24-1,9 24 0,0 0 0,-30-10 0,30 10 0,-32 6 0,32-6 0,-36 21 0,36-21-1,-34 28 1,34-28 0,-23 21 0,23-21 0,0 0 0,-5 19 0,5-19 0,0 0 0,30-8 0,-30 8 0,28-19 0,-28 19 0,30-26 0,-30 26 0,21-27 1,-21 27-1,11-30 0,-11 30 0,0-25 0,0 25 0,-11-22 0,11 22 0,0 0 0,-26-14 0,26 14 0,-25 6 0,25-6 0,-30 17 0,30-17 0,-30 25 0,15-6 0,15-19-1,-30 34 1,22-15 0,8-19 0,-13 34 0,11-12-1,2-22-3,17 40-20,-17-40-16,32 8 1,-9-16-1,18-9-1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10.175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92 977 13,'0'0'27,"0"0"2,0 0 2,0 0-12,11-27-3,-11 27-4,8-24-1,-8 24-2,9-31 0,-9 31-2,6-39-1,-6 39-1,2-44 0,2 14-1,-12-8-1,4 4-1,-5-10-2,3 3 1,-7-7-2,5-1 2,-3-2-2,0 6 1,1-3-1,1 3 1,-2 0 1,7 3 0,-2 4 0,-1 4-1,3 2 1,2 5-1,-2 1 1,4 3-1,0 23 1,-2-30-1,2 30 1,-3-19-1,3 19 1,0 0-1,0 0 0,0 0 0,0 0 0,20 6 0,-20-6 0,23 22 0,-4-3 0,5 0 0,3 4 1,5 0-1,4 1 0,5-3 0,4-2 0,4-4 0,0-9 0,0-2 0,-5-8 0,1-6 1,-4-7-1,-5-2 0,-4-3 0,2-1 0,-6-5 0,-7 3 0,0 2 0,-4 1 0,-17 22 1,24-31-1,-24 31 0,0 0 0,0 0 0,0 0 0,0 0-1,17 19 1,-15 6 0,4 9 0,1 6 0,1 7 0,1 6 0,-1 4 0,3 1 0,-3-1 1,3-2 1,-5-2 0,1 2 0,-1-6-2,-4-4 3,3-5-3,-1-4 2,0-9-2,-2-1-1,-2-26-1,7 30-1,-9-52-11,21 10-24,-9-12-1,12 1 0,1-7-3</inkml:trace>
  <inkml:trace contextRef="#ctx0" brushRef="#br0" timeOffset="1143">1677 566 40,'0'0'32,"-17"-28"1,17 28-9,0 0-7,-19-23-6,19 23-1,0 0-3,-19-15-1,-1 2-4,20 13 2,-38-17-4,17 13 2,-9-4 0,0 8-1,-4 0 0,4 2-1,0 2 1,1 5-1,-1 1 0,0-1 0,4 3 2,5-1-1,21-11 1,-36 34-1,17-6 1,4 3-2,6 3 2,9 2-2,2 3-1,9-1 2,4-2-2,6-9 1,9-10 0,4-4-1,5-9 2,-1-6-1,0-8 0,1-7 0,-5-9 0,0-1 0,-4-5 1,-5 2-1,-4 0 1,-4 3-1,-4 3 0,-13 24 1,13-23 0,-13 23-1,0 0 0,-6 32 0,1-9 0,3 3 0,2 3 0,2 3-1,1-4 2,7-1-1,-1-3 0,6-5 0,-15-19 1,25 34-1,-12-15 0,-13-19-4,32 38-10,-32-38-23,25 6 0,-25-6 0,37-15 0</inkml:trace>
  <inkml:trace contextRef="#ctx0" brushRef="#br0" timeOffset="1811">2218 625 54,'0'0'35,"-11"-21"1,11 21-1,-38-23-19,38 23-4,-42 21-6,22 4-2,-7 1-1,7 8-2,3-2 0,5-1-1,7-3 0,12-7-1,-7-21 1,25 15 0,-25-15 0,39-13-1,-18-2 1,0-4 0,-4-4 0,0 0 0,0 2 0,-2-1 1,-15 22-1,24-19 0,-24 19-1,25 7 1,-25-7 0,22 36-1,-10-9 0,-1 1-1,2 1 1,-2 5-1,-1 2 1,-1-2 0,1 7 0,-3-3 1,-1 2-1,-2 0 1,-1 1 1,-1-3-1,-4 0 0,2-2 1,-7-4 1,3 0-1,-9-9 1,0 0 1,-10-6-1,-1 3 1,-10-12-1,-4 3 0,-7-11 0,5 2-1,-1 0-1,1-4-2,12 12-5,-10-22-24,38 12-7,6-30 0,13 4 0</inkml:trace>
  <inkml:trace contextRef="#ctx0" brushRef="#br0" timeOffset="2681">2764 551 22,'0'0'27,"0"0"-3,0 0-1,-32-4-4,32 4-2,0 0-3,0 0-4,-30 8-1,30-8-1,0 0-2,-15 26-1,15-26-1,-15 32-1,9-9-1,6 4 0,-3 3 0,8 4-1,-3 0 0,2 0 0,-2-9-1,7 5 1,-5-11 0,2 0 0,-6-19-1,9 22 1,-9-22 0,0 0 0,0 0-1,21 2 1,-21-2-1,15-26 1,-4 5-1,4 0 1,2-5-1,0-6 0,2 1 0,2 3 1,3 5-1,-3 2 0,2 6 0,-1 2 1,-1 5-1,2 5 0,-1 10 0,-3-3 0,0 7 0,0 3 0,-4 6 0,0 1 1,-4 4 0,-1 5 0,-3-5 0,1 9 0,-6-6-1,3-3 1,-3-1-1,-2-5-1,4 0-3,-4-19-8,0 0-27,24-24 2,-24 24-1,27-38 0</inkml:trace>
  <inkml:trace contextRef="#ctx0" brushRef="#br0" timeOffset="3269">3430 780 26,'0'0'28,"37"6"4,-37-6-5,32 3-9,-1 7-5,-31-10-3,49-13-2,-49 13 1,45-29-3,-28 10-1,9 2-1,-11-2-1,6 4 0,-12-9 0,-9 24 0,8-31-2,-8 31 2,-13-22-2,13 22 0,-34-10 0,9 10 0,-3 10-1,0 3 0,-2 2 0,-2 6 0,3 0 0,1 5 0,11-1 0,4 5 0,9-7 0,4 5 0,8-3 1,9 5 0,5-4 0,5 3 0,3-3-1,0-3 0,4-2-2,-2-12-2,17 12-8,-17-19-26,15-6 1,-2-5-1,2-1 0</inkml:trace>
  <inkml:trace contextRef="#ctx0" brushRef="#br0" timeOffset="3810">4393 401 29,'0'0'33,"0"0"0,0 0 0,-25 14-19,31 10-4,-6-24 0,-6 46-4,1-14 1,8 11-4,-6-5 1,6 8-2,-6-3 1,3 6-1,0-7-2,3 0 0,-1-10 1,4-4-1,-2-7 1,5-2-1,-9-19 1,15 23 0,-15-23 0,0 0 0,0 0 0,21-6 1,-21 6-1,-4-27 1,-3 7-1,-1-1 1,-11-4-1,-3-3 0,-5-8-1,-7 0 1,0-2 0,-5 4-1,3 2-1,4 5 1,4 3-1,7 7 1,21 17 2,0 0-1,0 0 0,0 0 2,43 11 0,-1 2-1,7-5 2,11 9-2,4-11-2,0-6-1,10 5-4,-20-31-20,12 14-16,-5-5 1,-5 0-2,-9-9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09.19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3012 47,'0'0'31,"0"0"0,0 0-6,0 0-11,0 0-4,0 0-3,0 0-1,0 0-2,0 0-1,0 0-1,0 0 1,19 2 0,-19-2 0,0 0 0,0 0 1,25-15-1,-25 15 0,30-25 0,-8 1-1,12-3 1,13-22-1,25-10 1,20-30-1,38-13 1,29-32-1,35-16 0,30-31 0,36-12 0,27-17-1,16-2 0,8 2 1,-2 5-2,-11 16 2,0 17-2,-12 13 1,-16 23-1,-33 20-1,-22 20 0,-28 20 0,-25 12 0,-32 20-1,-36 5-1,-24 29-6,-50-18-21,-20 28-10,0 0 0,0 0-1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18.539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170 1395 35,'-7'-19'19,"7"19"0,0 0 1,0 0-4,0 0-3,0 0-3,-23-6-3,23 6-2,0 0-1,-23 10-1,23-10 0,-24 9 1,24-9 1,0 0-1,-30 4 2,30-4-1,0 0 0,-19 21-2,19-21 1,0 0-1,-30 17 0,30-17 0,0 0-1,-15 19 1,15-19 0,0 0-1,0 0 0,0 0 0,20 5 0,-1-8-1,6-7 1,20-3 0,15-14 0,25-7 0,26-26 0,29-3 0,31-24 1,38-9-2,16-8 1,18 0-1,0 3 0,0 3 0,-19 15-1,-13 9 1,-28 19-1,-32 13 0,-30 14 0,-29 7 1,-24 12-2,-21 14-1,-21 11 0,-26-16-4,6 43-23,-6-43-11,-34 34-1,11-34-1,23 0 2</inkml:trace>
  <inkml:trace contextRef="#ctx0" brushRef="#br0" timeOffset="1011">4124 19 32,'0'0'34,"0"0"3,0 0-2,21-7-12,-21 7-5,0 0-5,-21-14-5,21 14-2,0 0-2,-28 4-1,9-4-1,0 2-1,-9 2 0,-2 3 0,-4-1-1,-2 5 0,0-1 0,0 5 0,1 0 0,3 2 0,5 0 0,5 0-1,22-17 1,-25 34 0,21-13 0,8-2-1,9 2 1,10 2 0,5 3 1,10 4-2,3-1 2,3 3-1,3 0 1,0 2-1,-4-2 1,-7-3-1,-4 3 0,-7-6 1,-7-1-1,-8 1 0,-6-5 1,-8 0-1,-6 0 0,-10-2 1,-1-2 0,-7 0-1,-4-2 1,-2-2 0,-2-5 0,2-1-1,-2-3 1,4-2-1,0 2 0,4-4-2,28 0-2,-40-8-11,40 8-25,0 0 2,30-21-1,8 1 0</inkml:trace>
  <inkml:trace contextRef="#ctx0" brushRef="#br0" timeOffset="1879">4642 220 55,'-15'-19'34,"15"19"-6,0 0-4,-30-15-7,30 15-2,-17 19-5,17 5-3,-17-3-1,10 15-3,-5 2 0,12 11 0,-3 2-2,10 2 1,3-2 0,12-5-1,3-7-1,5-5 1,4-15 0,5-7 0,-5-10-1,4-8 1,-6-9 0,0-6-1,-2-4 1,-3-5-1,-1-4 0,-5 2 1,-6 2-1,-2 3 1,-7 6-1,-6 21 1,-2-26 0,2 26-1,0 0 1,-25 13-1,25-13 1,-15 40-1,15-14 0,6 3 1,7 1-1,4 2 1,0-2 0,4-1 0,1-3 0,-1-1 0,-4-4 0,0 1 0,-4-3-2,-13-19-1,25 32-2,-25-32-9,28-9-25,-28 9-2,26-21 0,-16 0 0</inkml:trace>
  <inkml:trace contextRef="#ctx0" brushRef="#br0" timeOffset="2406">5281 437 63,'0'0'35,"0"0"0,0 0-3,23 29-17,-23-29-7,4 51-2,-4-17-3,9 11-1,-5 1-1,7 3 1,-3-2-2,7 2 2,-4-5-2,4-2 1,-5-10 0,5-2 0,-6-11 0,-1 0 0,-8-19 0,0 0 1,0 0-1,17 19 0,-17-19 1,0 0-1,-4-21 1,4 21 0,-6-40-1,1 12 1,-1-10 0,0-7-1,-1-5 0,1 1 0,0-6 0,3 2-1,3 0 1,7 4-2,3-2 0,7 9 1,3 3-1,3 8 0,3 5 0,1 11 1,5 11-1,0 6 1,0 11 1,-4 6-1,0 0 1,-3 4 0,-4 3 0,-6-1 0,-8-1 0,-9 1-1,-7 0 0,-6 1 0,-6-1 1,-5-1-1,3-1-1,-9-8-2,11 6-4,-22-25-24,43 4-9,-34-7 1,34 7-1</inkml:trace>
  <inkml:trace contextRef="#ctx0" brushRef="#br0" timeOffset="3236">6069 557 47,'-13'22'32,"13"-22"2,0 0-5,26 8-13,-26-8-4,38-10-3,-19-7-3,17 8 0,-6-14-2,11 6-1,-9-9 0,2 5 0,-11-2 0,1 6-1,-14-4-1,-10 21 1,-2-24-1,2 24 0,-32-10 0,9 10 0,-5 2 0,-4 6-1,-4 5 1,2 6 0,2 2 0,2 5 0,0 1-2,5 9 2,5 0-1,12 5 0,6-3 1,8 4-1,9-3 1,6 1 0,5-6-1,4-5 0,4 1-2,-4-21-3,21 16-19,-13-29-16,3-5 2,-3-12-2,5-2 1</inkml:trace>
  <inkml:trace contextRef="#ctx0" brushRef="#br0" timeOffset="3704">6616 454 36,'0'0'32,"0"0"1,0 0 0,5 38-14,-5-38-9,8 42-2,-4-21-2,16 11-2,-12-6 0,13 8 0,-12-9-1,10 7 1,-10-13-1,8 6 0,-17-25 0,17 30-1,-17-30-1,0 0 1,0 0 0,19 13-1,-19-13 1,4-32 0,-4 7 0,2-5-1,3-8 1,7-3 0,1 1-1,2 6-1,2 4 1,2 5-2,7 14-2,-9-12-10,23 19-26,-6 0 0,9 4 0,4-5-1</inkml:trace>
  <inkml:trace contextRef="#ctx0" brushRef="#br0" timeOffset="4359">7677 589 25,'2'-21'31,"-2"21"3,0 0-2,-27-38-8,27 38-8,-24-19-3,24 19-4,-36-9-1,17 16-3,-15-3-1,6 11-1,-10 2-1,-1 8-1,-3 3 0,6 6 0,-1 0 0,12 8 0,8-2 0,13 5 1,8-5-1,15 0 1,9-3-1,10-4 0,2-1-1,3-13-2,10 3-6,-19-27-18,13 5-13,0-12 1,-2-5-2,0-13 2</inkml:trace>
  <inkml:trace contextRef="#ctx0" brushRef="#br0" timeOffset="4680">7954 676 25,'-6'41'28,"6"-41"2,-2 46 2,15-10-16,-11-17-4,23 15 0,-25-34-2,53 38 0,-27-38-2,25 9-1,-15-26-1,22 8-1,-11-22 0,10 3-1,-10-12 0,4 2-1,-15-9 0,-1 5-1,-21-5 0,-14 2-1,-12 5 1,-16 6-2,-8 7 0,-9 7 0,-4 14-1,-6 6-1,14 21-5,-14-10-24,29 12-10,16-4 2,10 3-1</inkml:trace>
  <inkml:trace contextRef="#ctx0" brushRef="#br0" timeOffset="5449">8830 585 20,'0'0'27,"0"0"-4,0 0-2,0 0-1,0 0-3,0 0-1,0 0-2,0 0-2,0 0-3,0 0-2,-17-21-1,17 21-2,0 0-1,0 0 0,0 0-1,0 0 0,0 0 0,0 0 0,0 0-1,0 0 0,0 0 0,-15 27 0,15-8 0,0 3-1,0 3 0,2 7 1,0 2-1,5 2 0,-3-2 0,2 2 0,-4-6 0,5-3 0,-1-6 0,-6-21 1,9 28-1,-9-28 0,0 0 0,23-11 1,-10-8-1,0-2 0,10-9 0,3-4 0,3 1 0,6 1 1,-4 4-1,-1 11 0,0 7 0,-2 12 1,-7 10-1,-4 12 1,0 3-1,-6 7 0,0 4-1,-3-6-3,13 15-9,-19-24-26,13 3 1,0-7-1,-15-19-1</inkml:trace>
  <inkml:trace contextRef="#ctx0" brushRef="#br0" timeOffset="7128">9967 116 44,'9'-25'33,"-9"25"-5,0 0-5,4-38-6,-4 38-2,0 0-3,0 0-3,0 0-2,0 0-1,0 0-3,0 0 0,-8 23-1,8 2-1,-2 3-1,2 10 0,-3 9 2,8 6-2,-1 4 1,2 3 0,5 1 0,-2-2 0,3 3 0,1-5 0,2-8-1,0-4 0,-2-9 0,-3-7 0,-1-5 0,-9-24 0,15 27 1,-15-27-1,0 0 1,0 0-1,0 0 1,0 0-1,-19-17 1,19 17-1,-43-23 0,11 8 0,-6 7 0,-5-1 0,1 7 0,-7 2 0,6 6 0,5 5 0,3 4 0,8 4 0,8 2 0,10 2 1,7 3-1,15-5 1,4 0-1,10 0 2,8-4-1,9-2 0,3-6-1,6-9 0,1 0-2,-5-11-4,15 13-17,-15-21-17,2-4 1,-9-7-1,9 3 0</inkml:trace>
  <inkml:trace contextRef="#ctx0" brushRef="#br0" timeOffset="7937">10553 545 31,'0'0'30,"0"0"-1,0 0-4,-25-32-4,25 32-5,0 0-4,0 0-1,-22 2-4,22-2-1,-4 23-2,6 1-1,-4 1-1,4 9-1,3 4 0,1 7 0,0-5-1,7 3 0,2-7 0,2-9 0,2-8 0,5-8 0,-3-11 0,7-11 0,4-10 1,-3-4-1,-1-7 0,0-2 0,-7-2 0,0 4 0,-8 2 0,-4 9 1,-9 21 0,0 0 0,0 0 0,-11 38 1,0-2-1,9 11 1,-2-3-1,8 10 1,7-8-1,4-3 0,8-7-1,3-13-2,14 5-6,-14-26-26,21-2-5,0-9 0,-3-4 0</inkml:trace>
  <inkml:trace contextRef="#ctx0" brushRef="#br0" timeOffset="9406">11665 774 36,'0'0'33,"0"0"0,-4-30-7,4 30-8,-25-13-6,25 13-3,-32-6-1,32 6-4,-45 0 0,19 4-1,-4-4-1,-1 9 1,-4-3-1,1 7 0,0 2-1,-2 6 1,4 2-1,7 7 0,3 2 0,16 4 0,10-2 0,13 2 0,9-4-1,16-5 1,3-10 0,10-2-2,-1-4 0,-5-16-2,8 12-6,-23-22-23,9 0-5,-7 0-1,-4-4 0</inkml:trace>
  <inkml:trace contextRef="#ctx0" brushRef="#br0" timeOffset="9855">12004 311 9,'21'-6'28,"-21"6"0,0 0 4,0 0-17,0 0-2,-4 23-3,4-23-3,-4 28 0,4-28-1,2 47-1,-2-20-1,6 9-1,-3 2 0,7 11 1,-8 0-2,7 8 1,-9-2-1,6 1 0,-4-12-1,5 3 1,-3-11-1,0-7 0,-2-7-1,-2-22 1,7 19 1,-7-19-1,0 0 0,0 0 1,0 0 0,-13-24-1,2 5 1,-1 0-1,-8-4 0,1 0-1,-6-3 1,1-4-1,-6 3 0,1 1 0,1 1 0,-2 4 0,0 2 0,3 4 0,-3 2 1,2 3-1,2 3 0,5 3 0,-2 2 0,23 2 0,-22 0 0,22 0 1,0 0-1,0 0 1,39 10 0,-3-7 0,2-8 1,11 3 0,5-8 0,5 1 0,5-6 0,0 7 1,-6-7-2,-5 6 0,-13 1-1,-6-3-3,-2 16-3,-32-5-12,0 0-23,17-19 2,-17 19-2,0 0 2</inkml:trace>
  <inkml:trace contextRef="#ctx0" brushRef="#br0" timeOffset="11299">12490 884 19,'4'32'22,"-25"-15"-3,14 15-10,5-1-2,0 1 0,6 6 2,5-12-2,12 6 1,-2-22 1,20 9 0,-14-27 1,22 10-1,-15-27 0,17 12-1,-23-21 1,14 15-2,-25-17-1,6 8 0,-21-10-1,-2 10-1,-19-10-1,-2 9 0,-12-1-2,-3 2-1,-11 9 0,0 7-1,2 18-2,-6-8-8,27 23-27,-1 7 1,8 8-1,14 8 0</inkml:trace>
  <inkml:trace contextRef="#ctx0" brushRef="#br0" timeOffset="11872">12999 687 5,'0'0'29,"0"0"0,21 25 4,-8-6-15,-13-19-1,24 39-3,-24-39-4,38 53-1,-38-53 1,47 53-3,-32-34-1,12 12-2,-27-31 0,28 45-1,-28-45 0,15 36-1,-15-36 0,2 26-1,-2-26 0,0 0 1,0 0-1,0 0 1,-19-15-1,19 15 1,-9-43-1,7 14 1,0-7-1,4 2 0,7-2 0,-3 2-1,9 2 0,-2 0-2,8 13-2,-10-13-8,21 13-29,-9 6 2,-4 5-2,5 6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6T17:31:18.043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</inkml:brush>
  </inkml:definitions>
  <inkml:trace contextRef="#ctx0" brushRef="#br0">0-5 1,'0'0'6,"0"0"0,0 0 0,0 0 1,0 0-1,0 0 1,0 0-1,0 0 0,0 0-1,0 0-1,0 0 0,0 0 0,0 0 0,0 0-1,0 0 1,0 0-1,0 0 2,0 0-1,0 0-1,21 19 0,-21-19 0,0 0-1,0 0 0,19 7-1,-19-7 1,0 0-1,0 0 1,24 6 0,-24-6 0,0 0 0,21-2 0,-21 2 0,0 0-1,28 6 0,-28-6 0,19 7 0,-19-7-1,21 8 0,-21-8 1,22 11-1,-22-11 2,0 0-1,27 4 0,-27-4 1,22-2 0,-22 2-1,21-2 1,-21 2-1,23-5 0,-23 5-1,28-4 1,-28 4 0,28-4 0,-28 4 0,34-9 0,-34 9 0,34-6 1,-34 6-2,32-6 1,-32 6 0,30-2-1,-30 2 1,32 0-1,-32 0 0,30 2 0,-30-2 1,29 0 0,-9 2-1,-20-2 1,29 0 0,-29 0-1,26-2 1,-26 2 0,26 0-1,-26 0 0,23-2 0,-23 2 1,0 0-1,28 4 0,-28-4 0,23 2 0,-23-2 1,26 2-1,-26-2 1,32-2-1,-13 2 1,2-2 0,0 2-1,-1-2 1,1 0-1,0 0 0,-2 4 0,1-2 1,1 2-1,-2-4 0,4 4 0,-23-2 0,39 2 1,-20 0-1,2-2 0,-21 0 0,36 0 1,-36 0-1,37 2 0,-37-2 0,30 2 0,-30-2 0,31-2 1,-31 2-1,32 2 0,-12-2 1,-20 0-1,38-2 1,-38 2 0,38 0-1,-38 0 2,37 0-2,-18 2 0,-19-2 0,34 0 1,-34 0-1,32 0 0,-32 0 1,34-4-1,-34 4 0,32-6 1,-32 6-1,32-7 1,-32 7-1,30-4 0,-30 4 0,25-2 1,-25 2-1,26 0 0,-26 0 0,25 0 1,-25 0-1,26 0 0,-26 0 0,30 2 0,-30-2 0,32 0 0,-32 0 1,29 0-2,-29 0 2,30 2-1,-30-2 0,32 2 0,-32-2 0,32 0 0,-32 0 0,32 0 1,-32 0-1,32 0 1,-32 0-1,28 0 0,-28 0 0,30 2 1,-30-2-1,29 0 0,-9 3 0,-1-1 0,2-2 1,0 0-1,-1-2 0,3 2 1,-2 0-1,1 0 0,-22 0 0,34 0 1,-34 0-1,27 2 0,-27-2 0,26 2 1,-26-2-1,23 2 0,-23-2 0,22 2 0,-22-2 1,23-2-1,-23 2 0,21 0 0,-21 0 0,24 0 0,-24 0 0,21 2 0,-21-2-1,24 4 1,-24-4 0,25 4 0,-25-4 0,28 5 1,-28-5-1,25 0 0,-25 0 0,26 2 0,-26-2 0,26-2 0,-26 2 0,25-2 0,-25 2 0,26-3 0,-26 3 0,23 3 1,-23-3-1,28 2 0,-28-2 0,36 4 0,-17-4 0,3 2 0,-1-2 0,0 0 0,0-2 0,3 2 0,-24 0 0,34-2 0,-34 2 0,34-2 0,-34 2 0,28 0 1,-28 0-1,25 0 0,-25 0 0,22 0 0,-22 0 0,21 0 0,-21 0 0,0 0 0,26 0 0,-26 0 0,0 0 0,21 2 0,-21-2 0,0 0 0,23 4 0,-23-4 0,19 4 0,-19-4 0,22 2 0,-22-2 0,21 3 0,-21-3 1,28 2-1,-28-2 0,30 2-1,-30-2 2,34 2-1,-15 0 0,0 0 0,0-2 0,0 2 0,3 0 0,-1 1 0,-2-1 0,0-2 0,5 2 0,-1 0 0,1 0 0,1 0 0,-1-2 1,-1 0-1,5 2 0,-5-2 0,3 0 0,-5 0 0,2 0 0,-1-2 0,1 2 0,3-2 1,-1 0-1,-1 0 0,1-2 0,3-1 1,-2 1-1,-3 0 0,3 0 1,-3-1-1,-2 3 0,-1 0 0,1 0 0,-21 2 0,36-2 0,-15 2 0,-21 0 1,41 0-1,-20-2 0,3 2 0,-1 0 0,3-2 0,-3-1 0,-4 1 0,5 2-1,-5 0 1,0 0 0,-19 0 0,38 0 1,-18 0-1,1 0 0,0-2 0,0 0 0,3 0 1,-3 0-1,3 0 0,-1-2 0,0 1 1,1-1-1,-1 2 0,-1 0 0,1 0 0,-2 0 0,3 0 0,-3-1 0,-2 3 1,-19 0-2,37-2 1,-37 2 1,29 0-1,-29 0 0,30 0 0,-30 0 0,24 2 0,-24-2 0,25 3 0,-25-3 0,26 4 0,-26-4 0,21 6 0,-21-6 0,26 2 0,-26-2 0,27 5 0,-27-5 0,32 2 0,-32-2 0,34 2 1,-14 0-1,-1-4 0,2 2 0,-2 0 0,2 0 0,-1 0 0,3 0 0,-2 0-1,3-2 1,-1 2 0,1-2 1,1-1-1,-1 3 0,-1 0 0,1-2 0,-3 2 0,2 2 0,3-2 0,-3 3 0,1-1 0,1 0 0,3-4 0,-5 4 0,3-4 0,2 2-1,-7-2 2,2 2-1,1-5 0,-1 5 0,-1-2 0,1 0 0,1 2 0,-3-2 0,2 4 0,-1-2 0,1 0 0,0 2 0,3 0 0,0-2 0,3 2 0,3 3 0,0-3 0,0 0 0,4 0 0,1 0 0,3 2 1,1-2-1,-1 1 0,5-3 0,0 0 0,4-3 0,-3 1 0,1 0 0,-2-2 1,0 2-1,-5 0 1,-1 2 0,-7-2-1,-3 4 2,-5 0-1,-3 0 0,-21-2 0,26 13 0,-26-13 1,0 0-1,15 23 0,-15-23 0,0 0-1,2 26 0,-2-26 1,0 0-2,0 0-1,0 0-3,0 0-8,-32-5-22,32 5-5,-30-21 1,7 10-1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7:43.844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1395 51 7,'0'0'11,"0"0"0,-17-19 0,17 19 1,0 0-1,0 0 0,0 0-3,-19-9 1,19 9-3,0 0-1,-21 3 0,21-3-1,-22-5 0,22 5 1,-25-4-1,6-4 1,19 8-1,-32-9 0,32 9-1,-36-8 0,16 8-1,-3-2-1,-3 6 0,1-2 0,1 4 0,-5-1 0,3 3 0,-6 3-1,2-1 1,0 3-1,3 2 1,-3 0-1,0-5 1,2 9-1,1-4 0,-1 4 0,2-2 0,-1 4 0,-1-2 0,2 5 1,3 1-1,-5-1 0,7-1 0,0-2 0,-1 2 0,5-1 0,0-1 0,2-2 0,0 2 0,5 0 0,-1 3 0,-2-3 0,5 2 0,-3 1 0,1-1 0,-1 7 0,-4-3 0,4 5 0,-6 4 0,-2 0 1,-2 7-1,-5-1 0,5 5 0,-9-3 1,5 7-1,-5-4 1,2-1-1,2 5 0,1-4 0,4 0 0,-1-5 0,3-4 0,4 2 0,5-6 0,-1 2 0,5-4 0,-1 0 0,5 0 0,0 0 0,2-1 0,0 1 0,0-2 0,2 0 0,0-1 0,0 1 0,0-4 0,1 1 1,-1 1-1,0-3 0,0 1 0,0-1 1,0-2-1,0 1 0,0-1 1,1 2-1,1-3 0,0-1 1,-2 4-1,2-1-1,1-3 1,3 4-1,-1-1 1,1 1-1,3 1 1,-1 3 0,1-3 0,0 5 1,-1-1-1,3 2 1,0 0 0,0 0-1,0-1 1,-1 1 0,3 0-1,0 0 1,4 0 0,-2-1 0,5-1 0,-1 0 1,0-3-1,5 3 0,-5-9 0,5 7 0,-5-5-1,5-2 1,-3 1-1,0-1 0,3 0 0,0-2 1,1 2-1,5-4 1,0 0 0,4 5-1,3-6 1,1 1 0,1-2 0,3 2 0,1-2-1,4 2 1,-2-2 0,6 2 0,-4-2 0,2 2-1,3-5 1,-1 3-1,-2-2 1,0 0 0,0-3-1,-2 1 1,5-3-1,-1-1 1,-2-1 0,4 3-1,-3-5 1,3 0-1,-2-2 1,0 2-1,-1-1 1,-3-1-1,4 0 1,-4-2-1,2 0 0,0 0 0,0 0 1,-2-2-1,0 2 0,-2-2 0,0 2 0,-2 2 0,2 0 0,-5 2 0,1 0 0,1 3 0,-1-3 0,2 0 0,0 0 0,-1-1 0,-3-1 0,1 0 1,3-2-1,0 2 0,-5-2 0,-1 2 0,1-2 0,-1 0 0,1 0 0,0-2 0,1-2 0,-1-1 0,7-3 0,0 2 0,6-3 0,1 3 0,-1-1 0,2-1 0,3 4 0,4-3 0,-1 3 0,5 0 0,1-5 0,1 1 0,0 1 0,2-1 0,0-3 0,-1 1 0,-3 1 0,0 1 0,2-1 0,0 1 0,4-1 0,1 1 0,1-5 0,3 3 0,2-5 0,0-4 0,2-1 0,0-3 0,-2 0 0,-1-3 0,-1 3 1,-2-2-1,-3-1 0,1 1 0,-3-1 0,-4 9 0,-4 0 1,-5-2-1,-1-2 0,-3 2 0,-2-4 1,-8-1-1,-3-1 0,-2-7 1,-1-4-1,-5 0 0,-1-2 1,-1-3-1,-2 1 0,-2-2 0,-1-1 0,-6 1 0,0-3 0,1 1 0,-1-1 1,0 3 0,-2-3 0,-2 5 0,2-2-1,0 1 1,2 3 0,-2 0 0,-2 2-1,0-2 0,-2 0 0,-2-3 0,-1 1 1,-3-2-1,-3-1 0,-4 3 0,-2-3 0,-5 1 1,-3-3-1,-3-1 0,-6-3 0,-5 0 0,-3-2 0,-1-4 0,-6 0 0,-2 2 0,-3 4 0,-3 1 0,-3 3 0,-2 0 0,-2 5 0,-2 2 0,-2 4-1,-3 0 2,-1 4-2,-1 1 1,1 1 0,-1 5 0,-1 2 0,-1-1 0,0-1 0,-2 2-1,3 0 2,-3-1-1,-4 1 0,-4 2 0,-1 0 0,-1 2 0,-3-2 1,1 2-1,-1 0 0,1 0 0,1 0 0,3 2 0,-7-2 0,3 0 0,1 0 0,-1 3 0,1-1 0,1 2 0,-3-2 0,-1 5 0,1-3 0,-2 2 0,1 3 0,-3 1 0,0 1 1,2 2-2,1-3 2,3 3-1,3 0 0,4-2 0,2-1 0,-2 3 0,4 0 0,2-1 0,1-1 0,1 0 0,3 1 0,-1 1 0,1 0 0,2-2 0,0 1 0,-1 1 0,-1 0 0,-1 0 0,-1 2 0,-1-3 0,-1 3 0,-1-2 0,-2 4 0,1 2 0,-3 2 0,0 3 0,-2 1 1,-7 5-1,-1 2 0,-1 4 0,-6 4 0,-4 5 0,-4 4 0,-5 4 0,-6 4 0,4 2-1,-2 5 0,-4-3-2,18 20-11,-9-19-25,18-5 1,18-12-2,20-18 2</inkml:trace>
  <inkml:trace contextRef="#ctx0" brushRef="#br0" timeOffset="3248">315 1780 9,'-19'8'21,"23"15"1,-4-23-5,0 0-5,0 0 1,0 0-3,0 0 0,17-36 1,-17 36-1,26-51-2,-1 15-2,1-17-2,21-6-1,12-17-1,25-18-2,20-16 1,20-13-1,18-13-1,7-4 0,15 0-1,-4-4-3,6 19-6,-19-2-8,-8 12-12,-7 35-1,-30 10 2</inkml:trace>
  <inkml:trace contextRef="#ctx0" brushRef="#br0" timeOffset="3661">863 1932 28,'59'-25'24,"-1"-30"-3,21-7-3,17-18-3,12-20-5,24-6-4,-2-15-1,11 4-2,-9-1 0,-2 7-2,-7 9 0,-16 13-3,-11 19-2,-24 11-1,-6 25-5,-27 11-11,-22 4-7,6 38 0,-46-7 0</inkml:trace>
  <inkml:trace contextRef="#ctx0" brushRef="#br0" timeOffset="3976">1438 2248 49,'72'-57'31,"11"-22"-7,22-33-2,27-9-8,11-34-3,27-2-4,-2-16-2,9 3-2,-4 0-2,-7 13-3,-13 24-1,-23 12-3,-10 42-5,-40 9-10,-16 34-11,-8 38-1,-39 24 2</inkml:trace>
  <inkml:trace contextRef="#ctx0" brushRef="#br0" timeOffset="4277">2207 2615 29,'49'-40'29,"2"-39"2,34-12-1,18-17-20,12-34-1,29-9-2,3-27-2,20-2-2,1-11 0,7 4-1,-9 11-2,-9 11-1,-14 29-2,-26 15-4,-4 43-5,-36 18-5,-13 43-5,-28 32-10,-30 13 1,-1 38 2</inkml:trace>
  <inkml:trace contextRef="#ctx0" brushRef="#br0" timeOffset="4564">3261 2556 7,'0'0'27,"28"-36"1,21-13 3,7-23-18,14-36 2,30-3-3,0-35-1,30-5-4,2-20 0,19-1-2,-4-2-2,5 9-2,-7 20-3,-18 5-3,-1 39-4,-30 11-9,-9 44-8,-23 31-8,-30 15 2,-2 47 1</inkml:trace>
  <inkml:trace contextRef="#ctx0" brushRef="#br0" timeOffset="4864">4090 2855 18,'0'0'27,"26"-34"1,25-26-4,13-14-13,8-34 1,30-4-2,5-37-2,25 1-1,9-13-1,10-1-4,-4 10-1,-9 5-4,5 24-3,-26 13-4,-2 42-7,-34 17-5,-19 34-6,-11 39-2,-32 1 1</inkml:trace>
  <inkml:trace contextRef="#ctx0" brushRef="#br0" timeOffset="5105">5354 2322 40,'-18'36'33,"18"-36"0,0 0 1,35-19-24,3-40-3,32-9-1,13-23-3,15-24-6,26 3-7,-9-26-2,30 17-5,-3 3-15,-1-5-2,10 21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02.25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517 125 34,'0'0'27,"0"0"-5,0 0-1,0 0-5,0 0-3,0 0-3,0 0-1,20-9-1,-20 9-1,0 0 0,0 0-1,0 0 0,0 0-1,0 0-1,0 0 0,0 0-1,0 0 0,0 0 0,4-19-2,-4 19 1,0 0-1,0 0 1,0 0-1,0 0 0,-24-12 0,24 12-1,0 0 1,-21-9 0,21 9 0,0 0 0,-23-13 0,23 13-1,0 0 1,-22-14 0,22 14-1,0 0 1,-27-15-1,27 15 0,-22-9 1,22 9-1,-23-6 1,23 6-1,-24-2 0,24 2 0,-21-5 0,21 5 0,-21-2 0,21 2 0,-19-2 1,19 2-1,-20-4 0,20 4 0,0 0 0,-23-4 0,23 4 0,-21 2 0,21-2 0,-19 6 0,19-6 0,-20 9 0,20-9 0,-21 15 0,21-15 0,0 0 0,-23 21 0,23-21 0,-15 19-1,15-19 2,-17 21-2,17-21 1,-15 23 0,15-23 0,-17 28 0,17-28 0,-15 25 0,15-25 0,-15 26 0,15-26 0,-11 27 0,11-27 0,-10 26 0,10-26 0,-9 25 0,9-25 0,-8 22 0,8-22 0,0 0 0,-9 25 0,9-25 0,-4 19 0,4-19 0,0 26 0,0-26 0,-2 27 0,2-27 0,2 32 0,-2-32 0,4 34 0,-4-34 0,4 32 0,-4-32 0,5 29 0,-5-29 0,4 30-1,-4-30 1,6 28 1,-6-28-1,4 27 0,-4-27 0,7 26 0,-7-26 0,6 23 0,-6-23-1,7 21 1,-7-21 0,6 19 0,-6-19 0,6 19 0,-6-19 0,7 19 0,-7-19 0,8 19 0,-8-19 0,0 0 0,15 24 0,-15-24 0,0 0 0,19 21 0,-19-21 0,0 0 0,24 19 0,-24-19 0,0 0 0,25 17 0,-25-17 0,20 9 0,-20-9 1,23 2-1,-23-2 0,26 0 0,-26 0 0,23 0 0,-23 0 0,28 2 1,-28-2-1,23 4 0,-23-4 0,26 4 0,-26-4 1,23 2-1,-23-2 0,26 5 0,-26-5 1,27 0-1,-27 0 0,28 0 0,-28 0 0,28-2 1,-28 2-1,28-3 0,-28 3 0,25-4 0,-25 4 1,30-6-1,-30 6 0,34-7 0,-15 3 0,0 0 0,-19 4 0,37-6 0,-37 6 0,34-9 0,-34 9 0,34-6 1,-34 6-1,30-11 0,-30 11 0,29-15 0,-29 15 0,28-19 0,-28 19 1,28-23-1,-28 23 0,27-28 0,-27 28 0,24-25 0,-24 25 1,17-28-1,-17 28 0,6-27 0,-6 27 0,2-28 1,-2 28-1,-4-30 0,4 30 0,-4-31 0,4 31 1,-6-34-1,6 34 0,-9-32 0,9 32 0,-11-30 0,11 30 1,-15-27-1,15 27 0,-17-26 0,17 26 0,-17-27 0,17 27 0,-17-28 0,17 28 0,-19-23 0,19 23 0,-23-21 0,23 21 1,-30-20-2,30 20 2,-34-21-2,34 21 1,-34-25 0,34 25 0,-32-28 0,32 28 0,-32-25 0,32 25 0,-28-17 0,28 17 0,-30-13 0,30 13 0,-25-2 0,25 2 0,-28 0 0,28 0 0,-30 4 0,30-4 0,-30 2 0,30-2 0,-34 2 0,34-2 0,-34 7 0,34-7 0,-32 8 0,32-8 0,-30 11 0,30-11 0,-21 15 0,21-15 0,0 0-1,-21 32 1,21-32 0,-9 36 0,7-15-1,0 6 1,2 3 0,0 6 0,2-4 0,0 2 0,3 2 0,1-2 0,0-2 0,5-3 0,0-3 0,4-5 0,-1-2 0,-14-19 0,37 23 0,-18-14 0,0-3 0,0-4 0,-19-2 0,36 3 0,-16-6 0,-20 3 0,36-14 0,-17 1 0,0-2 0,-19 15 1,34-38-1,-19 12 0,-2 1 0,-7-7 1,-4 2-1,-8-1 0,-2-1 0,-7 2 0,-2 5 0,-3 3 0,-1 5 0,-2 7 0,-1 3 0,1 10 0,-1 5 0,1 5 0,0 6 0,3 0-1,1 9 1,2 3 0,4 5 0,5 0 0,1 1 0,7 1-1,5-2 1,1-2 0,9-2 0,2-7 0,4-4 0,5-6 0,6-7 0,0-8 0,4-4 0,-2-6 0,2-5 0,-2-6 0,-2-1 0,-2-5 0,-4-1 0,-7 1 1,-4-1-1,-4 1 0,-7 1 0,-4 3 0,-7 2 0,7 21 0,-23-30 0,23 30 1,-36-15-1,14 17 0,1 2-1,2 9 1,0 2 0,4 8 0,4 3 0,5 6-1,6-3 1,8 1 0,3-3-1,6-3 1,2-5 0,3-6 0,1-7 0,3-6 0,-3-2 0,-2-4 0,-21 6 0,34-28 0,-23 9 0,0 0 1,-5-5-1,-6-1 0,-6 0 0,-3-1 0,1 3 0,-9 2 1,17 21-1,-41-28 0,16 24 0,-3 8 0,0 7-1,0 10 1,3 2 0,4 9 0,4 0 0,6 4-1,9-4 1,8-3 0,7-5 0,6-7 0,5-7-1,5-6 1,1-4 0,0-6 0,-4-2 0,1-5 0,-5-4 1,-3-4-1,-6-5 0,-5-1 0,-6-5 0,-4-2 0,-4-2 0,-7 2 0,-2 4 0,-6 3 1,-1 5-1,-1 6 0,-5 3 0,1 6 0,-1 5 0,0 2 0,-4 2 0,4 5 0,-3 1 0,3 5 0,-2 0-1,4 4 1,3 2 0,4 4 0,6 0 0,2 3 0,5-1 0,4-1-1,4-3 1,2-2 0,-4-19 0,15 30 0,-15-30 0,19 12 0,-19-12 0,24-10 0,-24 10 0,23-30 0,-14 9 0,-1-5 1,-3-3-1,-3-1 0,-4-2 0,-5 0 0,-6 3 0,-2 5 0,-4-1 0,-2 10 0,-5 4 0,-1 9 0,-3 0 0,0 6 0,2 3-1,3-1 1,-1 5 0,5 2 0,2 4-1,19-17 1,-17 38 0,15-11-1,6-1 1,6 1 0,10-1 0,1-3 0,5-4 0,-1-4 0,1-4 0,1-7 0,-1-4 0,-1-2 0,-5-5 0,-1-1 1,-19 8-1,30-28 0,-30 28 1,17-36-1,-13 13 0,-4-5 0,-4 3 0,-5-3 1,-1 3-1,-5 6 0,-2 0 0,-3 8 0,-1 5 0,-7 10 0,3 2-1,-3 7 1,0 6 0,3 0-1,-1 7 1,3 3 0,6 1 0,6 6-1,7 0 1,4 0 0,11-4 0,1 2-1,12-6 1,1-5 0,5-6 1,2-9-1,2-3 0,2-8 0,-4-1 0,2-6 0,-2-3 0,-2-4 0,-2-2 0,-5-2 1,-3-5-1,-6 1 0,-5-5 0,-7-2 0,-6-2 0,-7 0 1,-2 0-1,-4 5 0,-6-1 0,2 2 0,-1 7 0,3 4 0,0 2 0,0 5 0,19 10 0,-28-15 0,28 15 0,-19-2 0,19 2 0,0 0-1,-26 32 1,20-9 0,2 5 0,2 3 0,2 1 0,6 2-1,3-6 1,8-9 0,2-4 0,4-9 0,3-8 0,1-11 0,-1-2 0,0-8 1,-5-2-1,-4-1 0,-4-1 0,-9-3 0,-2 2 0,-4 3 0,-4 1 0,-5 3 1,11 21-1,-24-34 0,24 34 0,-31-23 0,31 23 0,-37-11 0,18 9 0,0 2 0,0 2 0,19-2 0,-34 11 0,34-11 0,-32 36 0,21-13-1,0 7 1,5 4 0,0 0 0,4 2 0,4-4 0,4-5 0,5-3-1,1-5 1,8-11 0,1-6 0,5-6 0,-1-4 0,3-9 0,-3-5 0,1-3 0,-3-5 1,-3 3-1,-8-5 0,-3 0 0,-9 0 0,-4 5 1,-5 1-1,-4 5 0,-4 2 0,-4 6 0,-3 7 0,3 8 0,-2 4 0,-1 7-1,5 6 1,-2 5 0,6 3 0,0 1 0,6 1 0,3 1 0,6 0 0,4-5-1,5-1 1,-9-24 0,32 27 0,-11-21 0,3-3 0,-1-10 0,0-1 1,-1-7-1,-22 15 0,30-38 0,-20 19 0,-8-3 0,-2 1 0,-8 0 1,-5 2-1,-6 4 0,-5 7 0,-1 3 0,-5 3 0,0 4 0,-6 11-1,6 0 1,0 2 0,5 0 0,3-1-1,3 1 1,19-15 0,-27 36 0,27-36 0,-3 30 0,3-30-1,15 34 1,-15-34 0,37 21 0,-10-17 0,1-4 0,4-6 1,0-5-1,0-6 0,-9 0 0,1-6 0,-5 4 0,-6-2 1,-5 2-1,-8 19 0,7-34 0,-7 34 1,-9-24-1,9 24 0,0 0 0,-30-10 0,30 10 0,-32 6 0,32-6 0,-36 21 0,36-21-1,-34 28 1,34-28 0,-23 21 0,23-21 0,0 0 0,-5 19 0,5-19 0,0 0 0,30-8 0,-30 8 0,28-19 0,-28 19 0,30-26 0,-30 26 0,21-27 1,-21 27-1,11-30 0,-11 30 0,0-25 0,0 25 0,-11-22 0,11 22 0,0 0 0,-26-14 0,26 14 0,-25 6 0,25-6 0,-30 17 0,30-17 0,-30 25 0,15-6 0,15-19-1,-30 34 1,22-15 0,8-19 0,-13 34 0,11-12-1,2-22-3,17 40-20,-17-40-16,32 8 1,-9-16-1,18-9-1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10.175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92 977 13,'0'0'27,"0"0"2,0 0 2,0 0-12,11-27-3,-11 27-4,8-24-1,-8 24-2,9-31 0,-9 31-2,6-39-1,-6 39-1,2-44 0,2 14-1,-12-8-1,4 4-1,-5-10-2,3 3 1,-7-7-2,5-1 2,-3-2-2,0 6 1,1-3-1,1 3 1,-2 0 1,7 3 0,-2 4 0,-1 4-1,3 2 1,2 5-1,-2 1 1,4 3-1,0 23 1,-2-30-1,2 30 1,-3-19-1,3 19 1,0 0-1,0 0 0,0 0 0,0 0 0,20 6 0,-20-6 0,23 22 0,-4-3 0,5 0 0,3 4 1,5 0-1,4 1 0,5-3 0,4-2 0,4-4 0,0-9 0,0-2 0,-5-8 0,1-6 1,-4-7-1,-5-2 0,-4-3 0,2-1 0,-6-5 0,-7 3 0,0 2 0,-4 1 0,-17 22 1,24-31-1,-24 31 0,0 0 0,0 0 0,0 0 0,0 0-1,17 19 1,-15 6 0,4 9 0,1 6 0,1 7 0,1 6 0,-1 4 0,3 1 0,-3-1 1,3-2 1,-5-2 0,1 2 0,-1-6-2,-4-4 3,3-5-3,-1-4 2,0-9-2,-2-1-1,-2-26-1,7 30-1,-9-52-11,21 10-24,-9-12-1,12 1 0,1-7-3</inkml:trace>
  <inkml:trace contextRef="#ctx0" brushRef="#br0" timeOffset="1143">1677 566 40,'0'0'32,"-17"-28"1,17 28-9,0 0-7,-19-23-6,19 23-1,0 0-3,-19-15-1,-1 2-4,20 13 2,-38-17-4,17 13 2,-9-4 0,0 8-1,-4 0 0,4 2-1,0 2 1,1 5-1,-1 1 0,0-1 0,4 3 2,5-1-1,21-11 1,-36 34-1,17-6 1,4 3-2,6 3 2,9 2-2,2 3-1,9-1 2,4-2-2,6-9 1,9-10 0,4-4-1,5-9 2,-1-6-1,0-8 0,1-7 0,-5-9 0,0-1 0,-4-5 1,-5 2-1,-4 0 1,-4 3-1,-4 3 0,-13 24 1,13-23 0,-13 23-1,0 0 0,-6 32 0,1-9 0,3 3 0,2 3 0,2 3-1,1-4 2,7-1-1,-1-3 0,6-5 0,-15-19 1,25 34-1,-12-15 0,-13-19-4,32 38-10,-32-38-23,25 6 0,-25-6 0,37-15 0</inkml:trace>
  <inkml:trace contextRef="#ctx0" brushRef="#br0" timeOffset="1811">2218 625 54,'0'0'35,"-11"-21"1,11 21-1,-38-23-19,38 23-4,-42 21-6,22 4-2,-7 1-1,7 8-2,3-2 0,5-1-1,7-3 0,12-7-1,-7-21 1,25 15 0,-25-15 0,39-13-1,-18-2 1,0-4 0,-4-4 0,0 0 0,0 2 0,-2-1 1,-15 22-1,24-19 0,-24 19-1,25 7 1,-25-7 0,22 36-1,-10-9 0,-1 1-1,2 1 1,-2 5-1,-1 2 1,-1-2 0,1 7 0,-3-3 1,-1 2-1,-2 0 1,-1 1 1,-1-3-1,-4 0 0,2-2 1,-7-4 1,3 0-1,-9-9 1,0 0 1,-10-6-1,-1 3 1,-10-12-1,-4 3 0,-7-11 0,5 2-1,-1 0-1,1-4-2,12 12-5,-10-22-24,38 12-7,6-30 0,13 4 0</inkml:trace>
  <inkml:trace contextRef="#ctx0" brushRef="#br0" timeOffset="2681">2764 551 22,'0'0'27,"0"0"-3,0 0-1,-32-4-4,32 4-2,0 0-3,0 0-4,-30 8-1,30-8-1,0 0-2,-15 26-1,15-26-1,-15 32-1,9-9-1,6 4 0,-3 3 0,8 4-1,-3 0 0,2 0 0,-2-9-1,7 5 1,-5-11 0,2 0 0,-6-19-1,9 22 1,-9-22 0,0 0 0,0 0-1,21 2 1,-21-2-1,15-26 1,-4 5-1,4 0 1,2-5-1,0-6 0,2 1 0,2 3 1,3 5-1,-3 2 0,2 6 0,-1 2 1,-1 5-1,2 5 0,-1 10 0,-3-3 0,0 7 0,0 3 0,-4 6 0,0 1 1,-4 4 0,-1 5 0,-3-5 0,1 9 0,-6-6-1,3-3 1,-3-1-1,-2-5-1,4 0-3,-4-19-8,0 0-27,24-24 2,-24 24-1,27-38 0</inkml:trace>
  <inkml:trace contextRef="#ctx0" brushRef="#br0" timeOffset="3269">3430 780 26,'0'0'28,"37"6"4,-37-6-5,32 3-9,-1 7-5,-31-10-3,49-13-2,-49 13 1,45-29-3,-28 10-1,9 2-1,-11-2-1,6 4 0,-12-9 0,-9 24 0,8-31-2,-8 31 2,-13-22-2,13 22 0,-34-10 0,9 10 0,-3 10-1,0 3 0,-2 2 0,-2 6 0,3 0 0,1 5 0,11-1 0,4 5 0,9-7 0,4 5 0,8-3 1,9 5 0,5-4 0,5 3 0,3-3-1,0-3 0,4-2-2,-2-12-2,17 12-8,-17-19-26,15-6 1,-2-5-1,2-1 0</inkml:trace>
  <inkml:trace contextRef="#ctx0" brushRef="#br0" timeOffset="3810">4393 401 29,'0'0'33,"0"0"0,0 0 0,-25 14-19,31 10-4,-6-24 0,-6 46-4,1-14 1,8 11-4,-6-5 1,6 8-2,-6-3 1,3 6-1,0-7-2,3 0 0,-1-10 1,4-4-1,-2-7 1,5-2-1,-9-19 1,15 23 0,-15-23 0,0 0 0,0 0 0,21-6 1,-21 6-1,-4-27 1,-3 7-1,-1-1 1,-11-4-1,-3-3 0,-5-8-1,-7 0 1,0-2 0,-5 4-1,3 2-1,4 5 1,4 3-1,7 7 1,21 17 2,0 0-1,0 0 0,0 0 2,43 11 0,-1 2-1,7-5 2,11 9-2,4-11-2,0-6-1,10 5-4,-20-31-20,12 14-16,-5-5 1,-5 0-2,-9-9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09.192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3012 47,'0'0'31,"0"0"0,0 0-6,0 0-11,0 0-4,0 0-3,0 0-1,0 0-2,0 0-1,0 0-1,0 0 1,19 2 0,-19-2 0,0 0 0,0 0 1,25-15-1,-25 15 0,30-25 0,-8 1-1,12-3 1,13-22-1,25-10 1,20-30-1,38-13 1,29-32-1,35-16 0,30-31 0,36-12 0,27-17-1,16-2 0,8 2 1,-2 5-2,-11 16 2,0 17-2,-12 13 1,-16 23-1,-33 20-1,-22 20 0,-28 20 0,-25 12 0,-32 20-1,-36 5-1,-24 29-6,-50-18-21,-20 28-10,0 0 0,0 0-1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58:18.539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170 1395 35,'-7'-19'19,"7"19"0,0 0 1,0 0-4,0 0-3,0 0-3,-23-6-3,23 6-2,0 0-1,-23 10-1,23-10 0,-24 9 1,24-9 1,0 0-1,-30 4 2,30-4-1,0 0 0,-19 21-2,19-21 1,0 0-1,-30 17 0,30-17 0,0 0-1,-15 19 1,15-19 0,0 0-1,0 0 0,0 0 0,20 5 0,-1-8-1,6-7 1,20-3 0,15-14 0,25-7 0,26-26 0,29-3 0,31-24 1,38-9-2,16-8 1,18 0-1,0 3 0,0 3 0,-19 15-1,-13 9 1,-28 19-1,-32 13 0,-30 14 0,-29 7 1,-24 12-2,-21 14-1,-21 11 0,-26-16-4,6 43-23,-6-43-11,-34 34-1,11-34-1,23 0 2</inkml:trace>
  <inkml:trace contextRef="#ctx0" brushRef="#br0" timeOffset="1011">4124 19 32,'0'0'34,"0"0"3,0 0-2,21-7-12,-21 7-5,0 0-5,-21-14-5,21 14-2,0 0-2,-28 4-1,9-4-1,0 2-1,-9 2 0,-2 3 0,-4-1-1,-2 5 0,0-1 0,0 5 0,1 0 0,3 2 0,5 0 0,5 0-1,22-17 1,-25 34 0,21-13 0,8-2-1,9 2 1,10 2 0,5 3 1,10 4-2,3-1 2,3 3-1,3 0 1,0 2-1,-4-2 1,-7-3-1,-4 3 0,-7-6 1,-7-1-1,-8 1 0,-6-5 1,-8 0-1,-6 0 0,-10-2 1,-1-2 0,-7 0-1,-4-2 1,-2-2 0,-2-5 0,2-1-1,-2-3 1,4-2-1,0 2 0,4-4-2,28 0-2,-40-8-11,40 8-25,0 0 2,30-21-1,8 1 0</inkml:trace>
  <inkml:trace contextRef="#ctx0" brushRef="#br0" timeOffset="1879">4642 220 55,'-15'-19'34,"15"19"-6,0 0-4,-30-15-7,30 15-2,-17 19-5,17 5-3,-17-3-1,10 15-3,-5 2 0,12 11 0,-3 2-2,10 2 1,3-2 0,12-5-1,3-7-1,5-5 1,4-15 0,5-7 0,-5-10-1,4-8 1,-6-9 0,0-6-1,-2-4 1,-3-5-1,-1-4 0,-5 2 1,-6 2-1,-2 3 1,-7 6-1,-6 21 1,-2-26 0,2 26-1,0 0 1,-25 13-1,25-13 1,-15 40-1,15-14 0,6 3 1,7 1-1,4 2 1,0-2 0,4-1 0,1-3 0,-1-1 0,-4-4 0,0 1 0,-4-3-2,-13-19-1,25 32-2,-25-32-9,28-9-25,-28 9-2,26-21 0,-16 0 0</inkml:trace>
  <inkml:trace contextRef="#ctx0" brushRef="#br0" timeOffset="2406">5281 437 63,'0'0'35,"0"0"0,0 0-3,23 29-17,-23-29-7,4 51-2,-4-17-3,9 11-1,-5 1-1,7 3 1,-3-2-2,7 2 2,-4-5-2,4-2 1,-5-10 0,5-2 0,-6-11 0,-1 0 0,-8-19 0,0 0 1,0 0-1,17 19 0,-17-19 1,0 0-1,-4-21 1,4 21 0,-6-40-1,1 12 1,-1-10 0,0-7-1,-1-5 0,1 1 0,0-6 0,3 2-1,3 0 1,7 4-2,3-2 0,7 9 1,3 3-1,3 8 0,3 5 0,1 11 1,5 11-1,0 6 1,0 11 1,-4 6-1,0 0 1,-3 4 0,-4 3 0,-6-1 0,-8-1 0,-9 1-1,-7 0 0,-6 1 0,-6-1 1,-5-1-1,3-1-1,-9-8-2,11 6-4,-22-25-24,43 4-9,-34-7 1,34 7-1</inkml:trace>
  <inkml:trace contextRef="#ctx0" brushRef="#br0" timeOffset="3236">6069 557 47,'-13'22'32,"13"-22"2,0 0-5,26 8-13,-26-8-4,38-10-3,-19-7-3,17 8 0,-6-14-2,11 6-1,-9-9 0,2 5 0,-11-2 0,1 6-1,-14-4-1,-10 21 1,-2-24-1,2 24 0,-32-10 0,9 10 0,-5 2 0,-4 6-1,-4 5 1,2 6 0,2 2 0,2 5 0,0 1-2,5 9 2,5 0-1,12 5 0,6-3 1,8 4-1,9-3 1,6 1 0,5-6-1,4-5 0,4 1-2,-4-21-3,21 16-19,-13-29-16,3-5 2,-3-12-2,5-2 1</inkml:trace>
  <inkml:trace contextRef="#ctx0" brushRef="#br0" timeOffset="3704">6616 454 36,'0'0'32,"0"0"1,0 0 0,5 38-14,-5-38-9,8 42-2,-4-21-2,16 11-2,-12-6 0,13 8 0,-12-9-1,10 7 1,-10-13-1,8 6 0,-17-25 0,17 30-1,-17-30-1,0 0 1,0 0 0,19 13-1,-19-13 1,4-32 0,-4 7 0,2-5-1,3-8 1,7-3 0,1 1-1,2 6-1,2 4 1,2 5-2,7 14-2,-9-12-10,23 19-26,-6 0 0,9 4 0,4-5-1</inkml:trace>
  <inkml:trace contextRef="#ctx0" brushRef="#br0" timeOffset="4359">7677 589 25,'2'-21'31,"-2"21"3,0 0-2,-27-38-8,27 38-8,-24-19-3,24 19-4,-36-9-1,17 16-3,-15-3-1,6 11-1,-10 2-1,-1 8-1,-3 3 0,6 6 0,-1 0 0,12 8 0,8-2 0,13 5 1,8-5-1,15 0 1,9-3-1,10-4 0,2-1-1,3-13-2,10 3-6,-19-27-18,13 5-13,0-12 1,-2-5-2,0-13 2</inkml:trace>
  <inkml:trace contextRef="#ctx0" brushRef="#br0" timeOffset="4680">7954 676 25,'-6'41'28,"6"-41"2,-2 46 2,15-10-16,-11-17-4,23 15 0,-25-34-2,53 38 0,-27-38-2,25 9-1,-15-26-1,22 8-1,-11-22 0,10 3-1,-10-12 0,4 2-1,-15-9 0,-1 5-1,-21-5 0,-14 2-1,-12 5 1,-16 6-2,-8 7 0,-9 7 0,-4 14-1,-6 6-1,14 21-5,-14-10-24,29 12-10,16-4 2,10 3-1</inkml:trace>
  <inkml:trace contextRef="#ctx0" brushRef="#br0" timeOffset="5449">8830 585 20,'0'0'27,"0"0"-4,0 0-2,0 0-1,0 0-3,0 0-1,0 0-2,0 0-2,0 0-3,0 0-2,-17-21-1,17 21-2,0 0-1,0 0 0,0 0-1,0 0 0,0 0 0,0 0 0,0 0-1,0 0 0,0 0 0,-15 27 0,15-8 0,0 3-1,0 3 0,2 7 1,0 2-1,5 2 0,-3-2 0,2 2 0,-4-6 0,5-3 0,-1-6 0,-6-21 1,9 28-1,-9-28 0,0 0 0,23-11 1,-10-8-1,0-2 0,10-9 0,3-4 0,3 1 0,6 1 1,-4 4-1,-1 11 0,0 7 0,-2 12 1,-7 10-1,-4 12 1,0 3-1,-6 7 0,0 4-1,-3-6-3,13 15-9,-19-24-26,13 3 1,0-7-1,-15-19-1</inkml:trace>
  <inkml:trace contextRef="#ctx0" brushRef="#br0" timeOffset="7128">9967 116 44,'9'-25'33,"-9"25"-5,0 0-5,4-38-6,-4 38-2,0 0-3,0 0-3,0 0-2,0 0-1,0 0-3,0 0 0,-8 23-1,8 2-1,-2 3-1,2 10 0,-3 9 2,8 6-2,-1 4 1,2 3 0,5 1 0,-2-2 0,3 3 0,1-5 0,2-8-1,0-4 0,-2-9 0,-3-7 0,-1-5 0,-9-24 0,15 27 1,-15-27-1,0 0 1,0 0-1,0 0 1,0 0-1,-19-17 1,19 17-1,-43-23 0,11 8 0,-6 7 0,-5-1 0,1 7 0,-7 2 0,6 6 0,5 5 0,3 4 0,8 4 0,8 2 0,10 2 1,7 3-1,15-5 1,4 0-1,10 0 2,8-4-1,9-2 0,3-6-1,6-9 0,1 0-2,-5-11-4,15 13-17,-15-21-17,2-4 1,-9-7-1,9 3 0</inkml:trace>
  <inkml:trace contextRef="#ctx0" brushRef="#br0" timeOffset="7937">10553 545 31,'0'0'30,"0"0"-1,0 0-4,-25-32-4,25 32-5,0 0-4,0 0-1,-22 2-4,22-2-1,-4 23-2,6 1-1,-4 1-1,4 9-1,3 4 0,1 7 0,0-5-1,7 3 0,2-7 0,2-9 0,2-8 0,5-8 0,-3-11 0,7-11 0,4-10 1,-3-4-1,-1-7 0,0-2 0,-7-2 0,0 4 0,-8 2 0,-4 9 1,-9 21 0,0 0 0,0 0 0,-11 38 1,0-2-1,9 11 1,-2-3-1,8 10 1,7-8-1,4-3 0,8-7-1,3-13-2,14 5-6,-14-26-26,21-2-5,0-9 0,-3-4 0</inkml:trace>
  <inkml:trace contextRef="#ctx0" brushRef="#br0" timeOffset="9406">11665 774 36,'0'0'33,"0"0"0,-4-30-7,4 30-8,-25-13-6,25 13-3,-32-6-1,32 6-4,-45 0 0,19 4-1,-4-4-1,-1 9 1,-4-3-1,1 7 0,0 2-1,-2 6 1,4 2-1,7 7 0,3 2 0,16 4 0,10-2 0,13 2 0,9-4-1,16-5 1,3-10 0,10-2-2,-1-4 0,-5-16-2,8 12-6,-23-22-23,9 0-5,-7 0-1,-4-4 0</inkml:trace>
  <inkml:trace contextRef="#ctx0" brushRef="#br0" timeOffset="9855">12004 311 9,'21'-6'28,"-21"6"0,0 0 4,0 0-17,0 0-2,-4 23-3,4-23-3,-4 28 0,4-28-1,2 47-1,-2-20-1,6 9-1,-3 2 0,7 11 1,-8 0-2,7 8 1,-9-2-1,6 1 0,-4-12-1,5 3 1,-3-11-1,0-7 0,-2-7-1,-2-22 1,7 19 1,-7-19-1,0 0 0,0 0 1,0 0 0,-13-24-1,2 5 1,-1 0-1,-8-4 0,1 0-1,-6-3 1,1-4-1,-6 3 0,1 1 0,1 1 0,-2 4 0,0 2 0,3 4 0,-3 2 1,2 3-1,2 3 0,5 3 0,-2 2 0,23 2 0,-22 0 0,22 0 1,0 0-1,0 0 1,39 10 0,-3-7 0,2-8 1,11 3 0,5-8 0,5 1 0,5-6 0,0 7 1,-6-7-2,-5 6 0,-13 1-1,-6-3-3,-2 16-3,-32-5-12,0 0-23,17-19 2,-17 19-2,0 0 2</inkml:trace>
  <inkml:trace contextRef="#ctx0" brushRef="#br0" timeOffset="11299">12490 884 19,'4'32'22,"-25"-15"-3,14 15-10,5-1-2,0 1 0,6 6 2,5-12-2,12 6 1,-2-22 1,20 9 0,-14-27 1,22 10-1,-15-27 0,17 12-1,-23-21 1,14 15-2,-25-17-1,6 8 0,-21-10-1,-2 10-1,-19-10-1,-2 9 0,-12-1-2,-3 2-1,-11 9 0,0 7-1,2 18-2,-6-8-8,27 23-27,-1 7 1,8 8-1,14 8 0</inkml:trace>
  <inkml:trace contextRef="#ctx0" brushRef="#br0" timeOffset="11872">12999 687 5,'0'0'29,"0"0"0,21 25 4,-8-6-15,-13-19-1,24 39-3,-24-39-4,38 53-1,-38-53 1,47 53-3,-32-34-1,12 12-2,-27-31 0,28 45-1,-28-45 0,15 36-1,-15-36 0,2 26-1,-2-26 0,0 0 1,0 0-1,0 0 1,-19-15-1,19 15 1,-9-43-1,7 14 1,0-7-1,4 2 0,7-2 0,-3 2-1,9 2 0,-2 0-2,8 13-2,-10-13-8,21 13-29,-9 6 2,-4 5-2,5 6 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2.1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695 969 2,'-4'-18'9,"4"18"-1,0 0-2,0 0-1,-5-22 1,5 22-1,0 0 1,-10-24 1,10 24-1,-9-24 0,9 24 1,-10-27-1,10 27-2,-20-30-1,12 14 0,-12 1 0,20 15-1,-35-24 0,13 14 1,-4 4-2,3 2 1,-4 2-1,-1 2 0,-3 2-1,1 7 1,-1 2-1,2 5 0,-6-1 0,9 5 0,-2 1 0,4 3 0,3 1 0,-2 10 0,3 2 4,-2 8-4,6 11 3,-2 6-2,-1 12 1,1 10 1,-1 6-1,8 7-1,-2 10-2,6 1 2,4-3-1,3 1 1,6-5-1,10-12 1,9-12-1,11-19 2,15-17-1,10-21 2,16-20-3,12-13 1,7-26 0,9-10-1,-4-16 1,4-6-1,-8-11 1,-6-2-1,-17-4 1,-13-1 0,-14-5 0,-14 6 1,-14-7-3,-13 8 1,-13-1-1,-17 9 1,-17 5-1,-7 12 1,-14 8-2,-9 11 1,-9 15 2,-6 13-2,0 15 1,-3 13-1,-1 23 3,6 14-2,4 28 2,13 16-2,14 14 1,19 10 0,14 10 0,20-1 0,17-10-1,24-11 0,21-28 0,14-25 1,13-29 0,7-24 1,-3-36 0,5-22 0,-14-24 1,-4-12 0,-17-16 0,-10 3-1,-25-6-2,-12 6 2,-16 0-3,-4 10 1,-23 9-1,-8 11 1,-14 18-2,-10 17 1,-4 26 0,-9 17 1,-4 37 1,-4 29 0,3 36 0,6 22-1,11 16 1,12 4-1,23-2 1,12-9-1,19-16-1,23-19 0,19-30 0,9-19 1,10-27 0,4-20 1,0-16 0,2-26-1,-8-20 2,-3-12-1,-12-19 0,-10-9 0,-13-11 0,-11 2-1,-16-1-1,-1 10 2,-23 11-3,-13 16 2,-7 21-2,-10 24 2,-5 25 1,-6 13-1,3 40 2,0 21-2,4 25 2,10 13-2,11 15 2,15 5-2,18 2-1,11-7 1,29-13-1,17-22 2,20-25-1,11-26 1,14-31-1,8-21 0,1-38 1,3-22-1,-14-27 2,-6-8-2,-19-11 1,-16-8 0,-19 1-2,-22 4 2,-14 8-2,-17 17 1,-23 17-3,-11 19 3,-12 27-2,-7 31 1,-5 30 3,-8 38-2,3 36 1,4 26-1,12 21 3,11 10-3,18 9 2,14-1-3,21-18 1,16-12-1,31-22 1,14-23-1,19-28 1,16-25-2,11-34 2,13-24 3,4-39-4,-1-31 2,-6-24-1,-12-20 0,-19-15 0,-15-10 1,-23-5-2,-24 11 0,-24 9-1,-17 21 2,-26 20-2,-16 30 2,-12 32-2,-12 36 2,-6 33 2,-6 43-1,1 35 0,6 30 1,10 25-1,13 7 0,22 9 0,19-5-1,24-14 0,30-19-1,30-25 1,23-31-1,25-30 0,11-25-1,11-28 2,5-32 2,-6-30-4,-8-29 2,-10-25-1,-19-18 1,-21-12 0,-23-13 0,-22-3-2,-23 9 1,-16 13-1,-29 19 2,-15 31-2,-22 30 1,-11 35 1,-7 32 0,-8 49 1,6 30-1,10 31 1,14 23-1,18 21 1,20 5-1,30-2-1,17-9 1,41-17-1,18-22 1,25-19 0,12-26 0,14-32 0,9-24 0,1-21-1,-2-38 2,-7-24-2,-11-26 1,-14-24 0,-17-17-1,-22-10 1,-20-12-1,-20 4 0,-19 7-2,-26 21 0,-22 17 1,-13 35 0,-15 27 1,-9 42-1,-7 30 0,-1 49 2,5 33 0,10 28 3,15 17-2,16 14-1,24 6 0,21-12 1,17-16 0,30-24-1,20-24 0,13-36 1,13-28-1,7-33 0,2-40 1,-6-30-1,-9-27 0,-8-25 0,-16-16 0,-11-10 0,-14-1 1,-27 0-1,-7 10 0,-22 13-1,-12 21 2,-19 26 0,-4 29 0,-11 39 0,-7 26 0,-1 40 0,7 28-1,6 25 2,16 14-1,19 2-2,15 1 1,13-17-1,28-16 1,22-24-1,11-17 1,10-27 0,10-22 0,2-17 0,-3-28 0,-6-24 1,-10-16-1,-17-16 2,-13-9-2,-20-15 1,-14-2 0,-30-2-2,-14 8 1,-22 7 0,-8 7 0,-8 14-1,-6 14 2,-8 27-3,1 25 3,5 25-1,4 19 1,10 35 1,10 25-2,20 14 2,18 8-2,25 1 1,13-10-1,34-18 1,19-17-1,18-22-1,8-20 1,3-15 0,0-15 0,-5-21 1,-11-12-1,-23-13-1,-16-5 2,-22-7-3,-15-5 3,-21-4-3,-21-2 2,-18 3-1,-17 7 0,-9 8 1,-10 9 0,-4 19-1,-9 14 1,4 24-1,-3 18 1,11 28-1,13 17 1,22 23 1,13 9-1,24 6 1,23 2-1,20-11 1,29-13-1,18-17 2,12-16-2,6-23-1,5-20 1,-2-14 1,-3-26-1,-17-18-1,-9-11 1,-20-11-1,-20-9 2,-17-11-2,-13-3 1,-27 1-1,-19 5 0,-17 8 2,-16 8-1,-16 11 1,-7 16-2,-5 19 1,-9 21-1,0 17 1,5 29-1,10 25 0,15 17 1,19 18-2,19 2 1,28 9 2,21-9-1,26-5 0,24-21 0,27-19 1,11-24-1,17-23 2,5-8-2,3-31-2,-7-12 2,-12-16-1,-14-7 1,-18-13-1,-19 2 1,-29-1-1,-12-1 1,-32-2 1,-17 6-2,-17 5 1,-11 10 0,-15 10-1,-6 9 0,-5 14 1,-4 15-1,2 15 1,2 17-1,8 23 0,13 13 1,18 19-1,16 5 0,27 7 0,25-2 0,20-5-1,29-17 1,20-12 0,17-20 1,14-21 0,6-9 1,-1-25 0,-2-14 1,-13-8 0,-13-7 0,-17-8 1,-14-4-1,-29-5 0,-11 5-1,-25-6 0,-18 12 0,-17-2-1,-17 1-1,-6 14 1,-15 9-1,-1 19-1,-5 14 0,2 16 1,7 26-1,6 25 0,15 18 0,16 21-2,23 6 1,24 7-1,14-9 2,39-8-3,19-24 2,29-19 0,12-28 1,18-24 1,4-20 1,1-30 1,1-14 1,-17-18 1,-5-6-1,-21-9 2,-16 6-2,-27-7 1,-20 12 0,-20 5-1,-15 15 0,-23 18 0,-20 19-2,-10 28 1,-9 12-2,-4 32 1,5 20-3,4 18 1,14 5 0,16 13-1,20-2 2,21-5-2,9-15 2,38-9-2,15-16 1,18-14 2,9-16 0,10-20 1,7-13 0,2-26 2,-2-14-1,-13-17 0,-11-10-1,-18-11 1,-18 1-1,-21-8 1,-24 8-1,-15 9 0,-25 9 0,-14 17 1,-15 15-2,-3 17 0,-2 18 0,3 12-2,10 30 1,9 12 0,18 15-1,16 9 1,18 4 0,21 3 0,21-8 1,23 0-1,10-15 1,17-12 0,6-14 0,1-16 1,2-11 0,-9-16 0,-8-19-1,-11-21 1,-19-9-1,-12-14 1,-17-6-1,-18-6 0,-7-3 1,-26 6-1,-10 10 2,-19 12 0,-8 17-1,-7 23 0,-7 20 0,5 11-1,-3 33-1,10 15 1,13 13-2,18 8 2,21 5-3,13-1 2,33-12 2,19-6-2,22-14 2,16-13-2,12-18 2,3-12-1,0-9 0,-7-24 1,-8-8-1,-11-18 2,-12-5-2,-22-14 0,-13 2 0,-19-9 1,-13-3 0,-15 4 0,-16 9 1,-15 11-1,-13 16 1,-8 21-2,-2 18 1,-4 16-1,3 29-1,10 15 0,9 12 0,19 12 0,16 4-1,16 0 1,13-8 1,28-3-1,13-14 0,8-5 1,6-16-2,2-13 1,-2-18 0,-3-11 0,-6-13 0,-9-19 0,-11-20 0,-7-10 0,-14-8-1,-9-7 2,-9 2-1,-13 1 1,-11 14 0,-11 8 0,-10 23 1,-4 18 0,-3 13-1,-5 25 1,8 19 0,6 16-2,10 8 1,14 13 0,16-1 0,5 1-1,26-6 1,12-7-1,13-11 1,9-16-1,8-9 0,1-21-1,1-13-1,-2-8 1,-12-25 0,-5-5 0,-16-16-2,-13 0 3,-17-7 0,-7 6 0,-22 3 1,-15 10 1,-6 19-1,-12 11 1,0 16 0,-4 27 1,3 22-1,3 20-1,11 17 0,13 19 2,12 12-2,11 9 1,6 1 0,18-4-1,12-14-2,20-6-1,2-27-9,9-19-7,-2-24-3,3-24-2,-3-13 3,-4-23 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6.7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2654 1093 8,'-13'-24'18,"-12"24"0,-21 3 0,-6 32-9,-3 16-1,-9 17-3,10 15-2,-4 13-1,16 4 2,1-2-2,22 1 0,8-15-2,11-4 0,15-17-2,10-11-4,15-19-4,3-15-5,7-18-2,1-7 3,-5-14 2,-8-11 4,-8-3 2,-11-8 5,-19 9 3,-4-5 4,-22 19 4,-12 1 3,-14 15-1,-4 4 2,-8 12-3,2 19 0,-5 1-1,4 13-2,-2 1 0,8 8-6,5-3 0,12 4-3,9-2 0,11-5 0,11-1-2,9-11-4,17-9-6,12-10 0,8-9-3,4-8 1,7-15 1,-7-9 2,-4-8 4,-7-3 4,-19 1 6,-11-2 2,-10 3-2,-28 6 1,-16 3 0,-20 8 1,-10 6 1,-18 10-1,-6 4 2,-6 18 3,-8 11 2,5 9 0,5 6-1,15 9-3,13 0-1,25-2-5,19 0-2,20-13-4,23-5-3,23-13 0,24-11 0,9-13 0,17-6 1,-4-14 3,2-10 5,-6 1 5,-16-11 1,-13-3 2,-22-4-2,-17 1-2,-22-2 1,-22 3-2,-24-4-1,-14 8-1,-14 2-2,-8 11 1,-8 11 1,-4 16 1,-1 1 0,11 18 1,6 10-1,18 7-3,19 3 1,20 1-1,29-2-1,18-14-1,36-3-1,19-16 0,23-4 1,5-11 0,9-16 2,7-10-1,-12-11 2,-8-5 2,-19-2-2,-14-2 3,-26-4-2,-21 8 0,-15 3-1,-31 7 0,-21 8-1,-17 9-1,-12 5 1,-15 16-1,0 7 2,-7 13 0,7 14 0,11 6 1,14 7-2,19 8 0,21 3-2,27 4 1,19-8 0,37 3-1,23-9 1,25-11-1,14-4 1,13-13-1,13-12 2,2-5-1,-1-20 1,-5-7 0,-16-11 1,-11-6 2,-20-2-2,-15 0 2,-25 6-1,-16 7 2,-21 15-2,0 20 1,-37 0-1,7 20-2,-1 20 0,6 18-1,11 5 1,14 10-2,11-8 1,21 3 0,22-13 0,9-9 2,17-15-2,3-12 2,8-17-2,-1-8 1,-4-16-1,0-16 0,-15-8-1,-3-13 0,-10-5 2,-11-10 0,-11-2-1,-8 0 1,-13 6 1,-7 7 0,-8 11 2,0 9-2,0 12 0,-4 15 0,4 16 0,0 0 0,10-8 0,10 8-1,11 2 0,3 2 0,9-2 1,0-2-1,6 0 1,-4-9 0,-2-8 1,-9-5 0,1-10-1,-9-4 0,-2-12 0,-9-1 0,-8-5 0,-2-2-1,-5-3 0,0-2-1,-5 0 2,-2 5-2,-5-3 2,3 2 0,-6 3 0,5 7 0,-1 8 0,3 6 0,0 13 0,8 20-1,0 0 2,0 0-4,0 11 1,5 11 0,15-2 1,3 1-1,9-5 0,2-3 1,6-11 0,2-6 0,-2-10 1,4-14 0,-11-9 0,-4-5 0,-12-10-2,-4-2 2,-12-9-1,-2 1 0,-15-7-1,-8 4 1,-4 3-1,-5 8 1,-2 2 1,-8 12-1,4 9 1,-1 12-1,-3 12 2,6 7-2,5 13 0,3 9 1,10 8-1,9 4 0,10 3-1,6 0 1,16-1-2,6-3 2,6-9-1,5-5 1,2-8 0,-4-9 1,-4-4-1,-7-16 2,-9-10-1,-4-7 0,-13-7 0,0-4-1,-12-3 1,-9 1-1,-4-1 1,-4 10-1,-7 2 1,2 13 0,0 10 0,1 14 0,2 4 0,9 24 0,6 15-1,4 7 0,12 8 0,4 4 0,16-1 0,9-3-1,8-4 1,6-5 0,2-5 2,2-3-2,-4 5 2,-4 2-1,-13 4 1,-1 8-1,-13 2 1,-4 4-2,-8 6 0,-3 1 1,-9-5-1,-7-6 0,-2-3 0,-1-8 1,-2-6 0,0-7-1,5-9 1,0-3 0,-1-5-1,4 0 2,1-3-2,4 1 1,-4-1-1,4 3 0,-3 1 0,0 1 0,-2 5 0,6 0 0,-4 7 0,2-3 0,3 5 0,2 4-1,4-7 1,0 3-2,3-5 2,5-4-1,2-7 1,0 1-2,-7-22 1,18 22 1,-18-22 0,0 0 0,19 8 0,-19-8 0,8-11 0,-7-6 2,1-2-2,1-3 2,-2 1-2,-1-3 3,0 7-2,0 17 1,-7-17-1,7 17-2,-21 28 1,5 10 0,-5 8-1,2 14-1,-2 5 1,-1 3-2,10-3 1,2-5 2,8-5-2,2-9 2,2-11-1,8-7 0,-10-28 1,28 20 0,-28-20 1,27-4 0,-27 4 0,7-33 1,-7 15-1,-6-5 2,-9 1-1,1 5 0,-9 0 0,3 2-1,0 4 1,0 4-1,-2 3 0,5 4-1,-1 0 1,18 0-1,-25 17 0,25-17 0,-23 24 0,23-24 0,-30 20 0,14-14 0,-2 2-1,18-8 1,-31 11 0,31-11 0,-22 7-1,22-7 1,0 0-1,-17 2 0,17-2 1,0 0 0,0 0-1,-17-9 1,17 9 0,-24-25 0,6 6 0,-6-1 0,-1-6 1,-3 0-2,-3-2 1,-5 0 0,-2-4 0,-6 3 0,-4 2 0,-4 3-1,0 2 2,-2 7-1,5 2 0,4 4 0,13 3-1,4 4 1,28 2-1,-23 0 0,23 0 0,14 15-1,7-4 1,1 0-1,3-2 2,5 1 0,-2-8 2,3-2-2,-6-8 0,2-8 0,-8-10 1,0-7 0,-9-9 0,-2-7-1,-8-3 0,0-2 1,-9 1-1,-9 0 1,-8 2-1,-7 4-1,-6 11 2,-6 7-1,-6 12 1,-8 11-1,-2 6 0,-1 23 1,-3 12-1,4 12 0,2 14 1,12 5-1,5 1 0,15-2-1,13-6 1,14-11-1,7-15 1,20-15-1,14-18 0,12-14 2,8-21-1,1-14 0,5-11 0,-2-8 1,-9-9-1,-5-4 1,-16-3 0,-17 6-2,-18 2 2,-13 4 0,-26 6 0,-20 11-1,-14 11 0,-12 12 0,-10 20 1,-9 12-1,-2 8-1,3 28 1,4 15 0,9 13 0,8 9-1,14 7 1,18 6 0,16-5 1,16-4-2,18-11 2,12-13-2,20-14 2,13-13-1,8-21 1,11-7-1,5-22-1,0-7 0,-7-9 0,-7-8 1,-12-5 0,-11-2-1,-14 2-1,-18 5 1,-22 0-2,-18 19-3,-27-8-6,-6 28-21,-14 16-6,-21 23 1,9 24-3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2.147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5-15 18,'16'0'35,"-16"0"-1,0 0-9,0 0-5,0 0-7,0 0-3,0 0-2,0 0-1,0 0-1,0 0 0,0 0-2,0 0 1,0 0-2,0 0 0,0 0-1,0 0-1,0 0 1,0 0-1,0 15 0,0-15 0,0 22 0,0-22 0,0 31-1,0-11 1,0 0 0,0 4 0,0 0-1,0 5 1,0 1 0,0 7-2,0-1 2,0 3-1,0 0 0,0 2 0,0 2 0,0 1-1,0 2 2,0-2-1,0-1 1,0 4-1,0-2 0,3 3 1,-1 2-1,-2 3 0,0-1 0,0 2 1,0 2-1,0 0 0,0-2 0,0 3 0,0-4 0,-2-4 1,-1-1-1,3-2 1,0 0 1,0 6-1,0-3 1,0 1-2,0 3 2,3 4-1,-1 1 1,-1 5-3,-1-1 1,0-5 0,0 2 0,0 5 0,0-5 0,0-1 0,0 0 0,0-4 0,0-2 0,0-1 0,0-1 0,5-1 0,-4 1 0,-1-4-1,0 2 1,2 2-1,-2-1 1,0 1 0,0-1 0,0-3-1,0-2 1,0-2 0,0 1-1,0-4 1,0 0 0,0 0 0,0-5 0,0 3 0,0 1 0,0 1 0,0-2 0,-2-1 0,1-2 0,1-3 0,-3 3 0,3-5 0,0-4 0,-2-1 0,2-5 0,0-1 1,0-1-1,0-17 0,0 25 1,0-25-1,0 18 0,0-18-3,0 21-22,0-21-15,0 0-2,0 0-2,0 0-5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3.953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4 3777 1,'0'0'22,"0"0"-4,0 0 4,0-17-4,0 17 1,0 0-4,0 0-2,0 0-3,0 0-1,0 0-1,18-1-2,-18 1-2,0 0 2,16-17-3,-16 17 1,17-7-1,-17 7-1,20-6 0,-20 6-1,20 0 0,-20 0 0,29 0 0,-7 0 1,1 0-1,5 0 0,0-2 0,3 2 0,-1-2 0,4 2 1,-6 0-1,3 0 0,-1 0 1,4 0-1,-2 0 0,1 2 0,4-2 0,0 0 0,4-4-1,-1-1 1,5-4-1,-1 1 1,2-3-1,1 4 1,-1-4-1,3 6 1,-4-2-1,-4 3 0,-2-2 0,1 4 1,-8 1-1,1-1 0,-1 2 0,-1 0 0,-1 0 0,4 0 0,0 0 0,0 3 0,2 3 0,-2-2 0,0 1 0,0-1 0,-2-1 0,-2 2 0,-2 1 0,-1-1 0,1-1 0,0 0 0,2 0 0,4-3 1,-3-1-1,9 0 0,0 0 0,6-1 1,-2-5-1,7-1 1,-4 1-1,0-1 0,2 3 0,-4 1 1,-4 1-1,-2 2 0,-4 0 1,1 0-1,-2 4 0,-2-1 0,2 0 0,0 1 1,-2 0-1,0 0 0,-1-4 0,3 1 0,-3-1 0,-1 2 0,-5-2 1,3 0-1,-1 0 0,-2 2 0,0-2 0,3 0 1,1 0-1,0 0 0,2 0 0,0 0 0,1 0 0,-3 0 0,-1 0 0,-1-2 0,0 0 0,1 2 0,-2 0 0,1-1 0,-2 1 0,3 0 0,-1 0 0,0 0 0,-5 0 0,0 0 0,-6 0 1,-16 0-1,30 0 0,-30 0 0,25 0 0,-25 0 0,25 0 0,-25 0 0,26 0 0,-26 0 0,23 0 1,-23 0-1,19 0 0,-19 0 0,0 0 0,0 0 0,17 0 0,-17 0 0,0 0 0,0 0 0,0 0 0,0 0 0,0 0 1,0 0-1,0 0 1,0 0-1,13-18 0,-13 18 1,3-32-1,-1 10 0,1-4 1,-1-3-1,3-5 0,-1-5-1,2 0 2,0 1-2,-1-3 2,1 1-1,-1 1 0,-2-1 0,2 0 0,-4 1 0,-1-4 0,0-2 0,0-3 0,0-3 0,0-3 0,0 0 1,-1-2-1,-1 0 1,2 0-1,0 3 0,0-2 0,0 2 1,0-1-1,2 0 0,-2-2 0,1-2 0,-1-1 1,0-1-2,0 0 2,0-2-1,0 3 0,0 1 0,0-1 0,0-3 0,0 2 0,0 2-1,0 3-1,0 0 2,0 1-2,0 3 2,0-1-2,0 7 1,0-3 0,0 1 0,0-3 2,-1-1-1,-4-1 0,1 4 0,-2 3 0,2-4 0,-1 6 0,-1-1 0,0 3 0,3 3 0,-1-1 1,2-2-1,1 3 0,0-1 0,-2 5 0,3-3 0,0 4 0,0 0 0,0-2 0,0 2 2,0 0-2,0 4 1,0-1-1,-2 3 2,1-1-2,-1 5 1,-4 0-1,2 1 0,1-2 0,-2 2 0,2 3 0,-1-6 0,-1 3 0,3 2 0,-1 1 0,-2 3 0,5 16 0,-4-25 0,4 25 0,-5-21-1,5 21 1,-3-18 0,3 18 0,-4-17 0,4 17 0,0 0 0,-2-18 0,2 18 1,0 0-1,0 0 0,0 0 0,0 0 0,0 0 0,0 0 0,0 0 0,0 0 0,0 0 0,-17-8 0,17 8 0,0 0 0,-23 0 0,23 0 0,-22 6 0,22-6 0,-28 7 0,12-1 0,16-6 0,-36 11 0,18-7 0,-2 1 0,-3-1 0,1 1 0,2-1 0,-4 0 0,2-1 0,-1-1 0,1 0 0,3 0 0,-2 0 0,-1 0 0,1 0 0,2-1 1,-3 3-1,3-2 0,-2 2 0,2-1 0,-2-1 0,3 0 0,-1 0 0,1 0 0,2-2 0,-4 2 0,3 0 0,-4-1 0,2 1 0,-1 0 0,1-2 0,0 0 1,0 2-1,-2-2 0,3 0 0,-4 0 0,-2 0 0,1 0 0,-4 0 0,2 3 0,-5-1 1,2 1-1,1 1 0,-2 0 0,4-1 0,1 3 0,-1-2 0,1-1 1,-1-1-1,0 2-1,1 0 1,0-1 0,-1 1 0,1-2 0,2 2 0,0-3 0,3-1 0,-2 2 1,0-2-1,4 0 0,-4 0 0,-1 0 0,-1 0 0,0 0 0,0 0 0,1 0 0,-1 0 0,0-2 0,0 2 0,-1-1 0,2 1 0,0-2 1,-2 0-1,-1 0 0,1-2 0,0 2 0,2 1-1,0-1 1,0-2 0,-2 2 0,2-2 0,-1 3 0,3-1 0,1 0-1,-2 0 1,2 2 0,1 0 0,1-2 0,-3 2 0,2 0 1,-3 0-1,-1 0 0,0 0 0,0 0 0,-2 0 0,0 0 0,1 0 0,-3-2 0,1 1 0,-3-1 0,1 0 0,-2 2 0,-2-2 0,1 0 0,-3 2 0,7-2 0,-2 2 0,-2 0 0,2-2 0,1 1 0,-1 1 0,0-2 0,3 0 0,0 1 0,-2 1 0,2 0 0,-2 0 0,3 0 0,2 0 0,1 0 0,2 0 0,-1 0-1,2 0 1,-2-2 1,20 2-1,-31 0 0,31 0 0,-29-2-1,29 2 2,-25-2-1,25 2 0,-29-1-1,29 1 1,-28 0 0,28 0 0,-29 0 0,29 0 0,-31 0 0,14 0 0,1 0 0,-2 1 0,18-1 0,-34 7 0,34-7 0,-34 5 0,18-1 0,16-4 0,-30 8 0,30-8 0,-25 5 0,25-5 0,-24 2 0,24-2 0,-20 2 0,20-2 0,-21 0 0,21 0 0,-19 2 0,19-2 0,-20 0 0,20 0 0,0 0 0,-20 0 0,20 0 0,0 0 0,0 0 0,-17 0 0,17 0 0,0 0 0,0 0 0,0 0 1,0 0-1,-17 3 0,17-3 0,0 0-2,0 0-1,8 23-16,-8-23-21,0 0-2,18 25-4,-18-25-2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0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650-1 20,'0'0'23,"-14"0"-2,14 0-4,0 0-2,-18 6-3,18-6-5,-30 7 0,8-2-1,0 8-3,-9-1 0,0 6-1,-9 0-1,0 6 0,-6 2-1,-5 3-2,3 5-6,-16 0-11,3-5-16,5 17-2,-20-11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6T17:31:21.960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</inkml:brush>
  </inkml:definitions>
  <inkml:trace contextRef="#ctx0" brushRef="#br0">1314 0 9,'0'0'14,"5"19"-1,-5-19-2,0 0 0,0 0-1,0 0-1,0 0 1,0 0-2,-9 24 0,9-24 0,0 0-2,-11 19 0,16 0-1,-5-19-1,-7 32 0,7-32-1,-8 46 1,6-20-1,2 12 0,-2 2-1,2 9-1,0 2 0,0 4 1,0 2-2,4 3 1,-4-1 0,8 0 0,-8-4 1,11 3-1,-5-7 1,9 6 0,-4-4 0,4 4-1,-5-6 1,3 8-1,0-6 0,-2 3 0,-1-8 0,-3 1 0,-1-4 0,3-3 0,-5-12 0,2 4 0,-4-11-1,3 0 1,-5-23 0,4 26-1,-4-26 1,0 0 0,8 19 0,-8-19 0,0 0 0,0 0 0,0 0 0,0 0-1,0 0 1,-10 19 0,10-19-1,-24 9 1,24-9-1,-32 2 1,7-2-1,-1 2 0,-4 2 1,-1 0-1,-6 3 0,3 1 0,-6 5 0,-1 0 0,3 1 1,-7 1-1,3 0 0,-3 0 0,-2 2 0,-4-2 0,-2 2 0,1-5 1,-1 1-1,6-2 0,-2-1 0,5-3 0,3-5 1,5 2-2,4-4 1,2 2 0,4-2 0,-1-2 0,1 0 0,5 0 0,-3-2 0,24 4 0,-34-5 0,34 5 0,-27-6 0,27 6 0,0 0 0,-19-2 0,19 2 0,0 0 0,0 0 0,0 0 0,0 0 0,0 0 0,0 0 0,0 0 0,0 0 0,0 0 0,0 0 0,-13 21 0,13-21 0,0 0 0,0 0 0,0 0 0,0 0 0,-13 19 0,13-19 0,0 0 0,0 0 0,0 0 0,0 0 0,0 0 0,0 0 1,0 0-1,0 0 0,0 0 0,0 0 0,17-21 0,-17 21 1,17-32-1,-4 9 0,2-3 0,0-8 0,0 1 0,-1-4 0,6-1 0,-1 0 1,0 0-2,-2 2 2,0 2-1,-2 8 0,2 1 0,-6 4 0,-11 21 0,15-28 0,-15 28 0,0 0 1,0 0-1,0 0 0,0 0 0,0 0 0,0 0 0,0 0 0,0 0-1,0 0 1,0 0 0,0 0 0,0 0 0,0 0 0,-3 24 0,3-24 0,-14 27 0,1-8 0,0 2 0,0 3 0,-4 1 0,-4 3 0,0 6 0,-5 4 0,0 0 0,-3 0 0,-8 3 0,5 1-1,0-2 1,3-4 0,-1-4 0,9-4-1,-1-7 1,22-21 0,-25 32 0,25-32 0,-11 19 0,11-19 0,0 0-1,-11 23 1,11-23 0,0 0 0,-8 19 0,8-19 0,0 0 0,0 0 0,0 0 0,0 0 0,0 0 0,0 0 0,0 0 0,0 0 0,0 0 0,32 11 0,-32-11 0,36 4 0,-10 0 0,3 1 0,5-1 0,5 0 0,1 2 1,1 1-1,1 1 1,-1-1-1,-3 3 1,-6-1 0,-2 1 0,-7-3 0,-1 1 0,-22-8-1,27 13 2,-27-13-2,0 0-1,0 0-1,0 0-6,0 0-21,15-38-10,-10 4 1,3-9-3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52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192 0 9,'-26'42'16,"-11"-4"-3,4 3-5,-5-2-8,2-7-15,14 20-10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83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103 0 15,'-1'29'30,"-13"-3"-9,4-2-3,4 5-6,-4-11-3,5 8-2,-4-3-4,3 0-3,-1 8-6,-3-3-14,-11-4-12,15 16-2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12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121 0 9,'-23'26'30,"14"14"-11,-5-3-4,5 0-2,1 5-6,-6-5-3,5 0-2,0-3-14,5 16-17,-18-24-2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34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36 0 4,'0'60'23,"0"-8"-7,-3 4 0,-2-5-3,2-3-7,0-1-7,-1-6-12,4 14-15,-18-26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57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 0 13,'0'65'13,"0"-5"-3,0-4-5,0 1-3,0-8-7,0 7-9,-6-21-9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93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14,'16'65'25,"-16"-29"0,13 4-26,4 0-10,-4-16-13,18 21 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0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23,'12'44'33,"11"10"-9,-2 1-9,-5-5-6,5-1-3,-5-1-3,1 1-2,3-1-4,-5-5-6,7 0-9,-2 1-7,-7-19-7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2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25,'37'44'21,"-11"-13"-4,2 4-6,-3-4-4,-3 3-3,2-7-3,-2 0-3,2-4-9,-6-14-16,16 22-1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4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26,'21'31'34,"18"14"-1,-17-9-13,3-3-15,11 3-3,-2-4-7,-2 1-3,10 2-10,-5-6-4,0-3-7,13 9-2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6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1,'46'33'12,"5"4"-2,-8-2-2,1-2-1,2-4-5,-6-3-10,13 14-12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2.1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695 969 2,'-4'-18'9,"4"18"-1,0 0-2,0 0-1,-5-22 1,5 22-1,0 0 1,-10-24 1,10 24-1,-9-24 0,9 24 1,-10-27-1,10 27-2,-20-30-1,12 14 0,-12 1 0,20 15-1,-35-24 0,13 14 1,-4 4-2,3 2 1,-4 2-1,-1 2 0,-3 2-1,1 7 1,-1 2-1,2 5 0,-6-1 0,9 5 0,-2 1 0,4 3 0,3 1 0,-2 10 0,3 2 4,-2 8-4,6 11 3,-2 6-2,-1 12 1,1 10 1,-1 6-1,8 7-1,-2 10-2,6 1 2,4-3-1,3 1 1,6-5-1,10-12 1,9-12-1,11-19 2,15-17-1,10-21 2,16-20-3,12-13 1,7-26 0,9-10-1,-4-16 1,4-6-1,-8-11 1,-6-2-1,-17-4 1,-13-1 0,-14-5 0,-14 6 1,-14-7-3,-13 8 1,-13-1-1,-17 9 1,-17 5-1,-7 12 1,-14 8-2,-9 11 1,-9 15 2,-6 13-2,0 15 1,-3 13-1,-1 23 3,6 14-2,4 28 2,13 16-2,14 14 1,19 10 0,14 10 0,20-1 0,17-10-1,24-11 0,21-28 0,14-25 1,13-29 0,7-24 1,-3-36 0,5-22 0,-14-24 1,-4-12 0,-17-16 0,-10 3-1,-25-6-2,-12 6 2,-16 0-3,-4 10 1,-23 9-1,-8 11 1,-14 18-2,-10 17 1,-4 26 0,-9 17 1,-4 37 1,-4 29 0,3 36 0,6 22-1,11 16 1,12 4-1,23-2 1,12-9-1,19-16-1,23-19 0,19-30 0,9-19 1,10-27 0,4-20 1,0-16 0,2-26-1,-8-20 2,-3-12-1,-12-19 0,-10-9 0,-13-11 0,-11 2-1,-16-1-1,-1 10 2,-23 11-3,-13 16 2,-7 21-2,-10 24 2,-5 25 1,-6 13-1,3 40 2,0 21-2,4 25 2,10 13-2,11 15 2,15 5-2,18 2-1,11-7 1,29-13-1,17-22 2,20-25-1,11-26 1,14-31-1,8-21 0,1-38 1,3-22-1,-14-27 2,-6-8-2,-19-11 1,-16-8 0,-19 1-2,-22 4 2,-14 8-2,-17 17 1,-23 17-3,-11 19 3,-12 27-2,-7 31 1,-5 30 3,-8 38-2,3 36 1,4 26-1,12 21 3,11 10-3,18 9 2,14-1-3,21-18 1,16-12-1,31-22 1,14-23-1,19-28 1,16-25-2,11-34 2,13-24 3,4-39-4,-1-31 2,-6-24-1,-12-20 0,-19-15 0,-15-10 1,-23-5-2,-24 11 0,-24 9-1,-17 21 2,-26 20-2,-16 30 2,-12 32-2,-12 36 2,-6 33 2,-6 43-1,1 35 0,6 30 1,10 25-1,13 7 0,22 9 0,19-5-1,24-14 0,30-19-1,30-25 1,23-31-1,25-30 0,11-25-1,11-28 2,5-32 2,-6-30-4,-8-29 2,-10-25-1,-19-18 1,-21-12 0,-23-13 0,-22-3-2,-23 9 1,-16 13-1,-29 19 2,-15 31-2,-22 30 1,-11 35 1,-7 32 0,-8 49 1,6 30-1,10 31 1,14 23-1,18 21 1,20 5-1,30-2-1,17-9 1,41-17-1,18-22 1,25-19 0,12-26 0,14-32 0,9-24 0,1-21-1,-2-38 2,-7-24-2,-11-26 1,-14-24 0,-17-17-1,-22-10 1,-20-12-1,-20 4 0,-19 7-2,-26 21 0,-22 17 1,-13 35 0,-15 27 1,-9 42-1,-7 30 0,-1 49 2,5 33 0,10 28 3,15 17-2,16 14-1,24 6 0,21-12 1,17-16 0,30-24-1,20-24 0,13-36 1,13-28-1,7-33 0,2-40 1,-6-30-1,-9-27 0,-8-25 0,-16-16 0,-11-10 0,-14-1 1,-27 0-1,-7 10 0,-22 13-1,-12 21 2,-19 26 0,-4 29 0,-11 39 0,-7 26 0,-1 40 0,7 28-1,6 25 2,16 14-1,19 2-2,15 1 1,13-17-1,28-16 1,22-24-1,11-17 1,10-27 0,10-22 0,2-17 0,-3-28 0,-6-24 1,-10-16-1,-17-16 2,-13-9-2,-20-15 1,-14-2 0,-30-2-2,-14 8 1,-22 7 0,-8 7 0,-8 14-1,-6 14 2,-8 27-3,1 25 3,5 25-1,4 19 1,10 35 1,10 25-2,20 14 2,18 8-2,25 1 1,13-10-1,34-18 1,19-17-1,18-22-1,8-20 1,3-15 0,0-15 0,-5-21 1,-11-12-1,-23-13-1,-16-5 2,-22-7-3,-15-5 3,-21-4-3,-21-2 2,-18 3-1,-17 7 0,-9 8 1,-10 9 0,-4 19-1,-9 14 1,4 24-1,-3 18 1,11 28-1,13 17 1,22 23 1,13 9-1,24 6 1,23 2-1,20-11 1,29-13-1,18-17 2,12-16-2,6-23-1,5-20 1,-2-14 1,-3-26-1,-17-18-1,-9-11 1,-20-11-1,-20-9 2,-17-11-2,-13-3 1,-27 1-1,-19 5 0,-17 8 2,-16 8-1,-16 11 1,-7 16-2,-5 19 1,-9 21-1,0 17 1,5 29-1,10 25 0,15 17 1,19 18-2,19 2 1,28 9 2,21-9-1,26-5 0,24-21 0,27-19 1,11-24-1,17-23 2,5-8-2,3-31-2,-7-12 2,-12-16-1,-14-7 1,-18-13-1,-19 2 1,-29-1-1,-12-1 1,-32-2 1,-17 6-2,-17 5 1,-11 10 0,-15 10-1,-6 9 0,-5 14 1,-4 15-1,2 15 1,2 17-1,8 23 0,13 13 1,18 19-1,16 5 0,27 7 0,25-2 0,20-5-1,29-17 1,20-12 0,17-20 1,14-21 0,6-9 1,-1-25 0,-2-14 1,-13-8 0,-13-7 0,-17-8 1,-14-4-1,-29-5 0,-11 5-1,-25-6 0,-18 12 0,-17-2-1,-17 1-1,-6 14 1,-15 9-1,-1 19-1,-5 14 0,2 16 1,7 26-1,6 25 0,15 18 0,16 21-2,23 6 1,24 7-1,14-9 2,39-8-3,19-24 2,29-19 0,12-28 1,18-24 1,4-20 1,1-30 1,1-14 1,-17-18 1,-5-6-1,-21-9 2,-16 6-2,-27-7 1,-20 12 0,-20 5-1,-15 15 0,-23 18 0,-20 19-2,-10 28 1,-9 12-2,-4 32 1,5 20-3,4 18 1,14 5 0,16 13-1,20-2 2,21-5-2,9-15 2,38-9-2,15-16 1,18-14 2,9-16 0,10-20 1,7-13 0,2-26 2,-2-14-1,-13-17 0,-11-10-1,-18-11 1,-18 1-1,-21-8 1,-24 8-1,-15 9 0,-25 9 0,-14 17 1,-15 15-2,-3 17 0,-2 18 0,3 12-2,10 30 1,9 12 0,18 15-1,16 9 1,18 4 0,21 3 0,21-8 1,23 0-1,10-15 1,17-12 0,6-14 0,1-16 1,2-11 0,-9-16 0,-8-19-1,-11-21 1,-19-9-1,-12-14 1,-17-6-1,-18-6 0,-7-3 1,-26 6-1,-10 10 2,-19 12 0,-8 17-1,-7 23 0,-7 20 0,5 11-1,-3 33-1,10 15 1,13 13-2,18 8 2,21 5-3,13-1 2,33-12 2,19-6-2,22-14 2,16-13-2,12-18 2,3-12-1,0-9 0,-7-24 1,-8-8-1,-11-18 2,-12-5-2,-22-14 0,-13 2 0,-19-9 1,-13-3 0,-15 4 0,-16 9 1,-15 11-1,-13 16 1,-8 21-2,-2 18 1,-4 16-1,3 29-1,10 15 0,9 12 0,19 12 0,16 4-1,16 0 1,13-8 1,28-3-1,13-14 0,8-5 1,6-16-2,2-13 1,-2-18 0,-3-11 0,-6-13 0,-9-19 0,-11-20 0,-7-10 0,-14-8-1,-9-7 2,-9 2-1,-13 1 1,-11 14 0,-11 8 0,-10 23 1,-4 18 0,-3 13-1,-5 25 1,8 19 0,6 16-2,10 8 1,14 13 0,16-1 0,5 1-1,26-6 1,12-7-1,13-11 1,9-16-1,8-9 0,1-21-1,1-13-1,-2-8 1,-12-25 0,-5-5 0,-16-16-2,-13 0 3,-17-7 0,-7 6 0,-22 3 1,-15 10 1,-6 19-1,-12 11 1,0 16 0,-4 27 1,3 22-1,3 20-1,11 17 0,13 19 2,12 12-2,11 9 1,6 1 0,18-4-1,12-14-2,20-6-1,2-27-9,9-19-7,-2-24-3,3-24-2,-3-13 3,-4-23 7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79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0,'31'15'26,"19"21"0,-26-25-14,-6-6-38,26 25-1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11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17,'56'34'30,"-23"-23"2,13 3-22,3-2-5,0-3-7,-4-4-7,6-3-9,-1 6-6,-11-14-6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30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13 14,'40'-2'19,"16"2"-9,-8 0-6,-1-2-5,2 2-9,-16-9-14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46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12 21,'27'-2'29,"14"2"-12,-4 0-10,5 0-9,-2 0-12,-2-17-13,16 17-2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62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0-1 23,'55'2'26,"-16"-2"-8,5 2-7,-1 0-8,-4-2-7,2 2-11,-13-10-16,24 8 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81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51 15,'53'2'34,"-19"-5"0,12 1-22,-4-2-16,-4-16-22,17 20-7,-19-24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96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67 2,'43'0'36,"10"8"2,-16-8-5,3-4-27,5 0-6,1-3-7,-3-13-8,4-2-13,9 4-7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14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0 205 15,'25'-33'34,"18"18"-5,-7-6-16,-2-7-13,6 0-18,-18-21-15,24 18-1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31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0 257 0,'24'-31'36,"13"18"-2,-25-21-2,11 10-31,0-8-8,2-7-16,9 13-11,-19-32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4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0 456 2,'25'-36'35,"-25"-23"-1,19 10-13,-9-5-16,4-2-7,-1-6-14,-10-18-16,25 20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6.7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2654 1093 8,'-13'-24'18,"-12"24"0,-21 3 0,-6 32-9,-3 16-1,-9 17-3,10 15-2,-4 13-1,16 4 2,1-2-2,22 1 0,8-15-2,11-4 0,15-17-2,10-11-4,15-19-4,3-15-5,7-18-2,1-7 3,-5-14 2,-8-11 4,-8-3 2,-11-8 5,-19 9 3,-4-5 4,-22 19 4,-12 1 3,-14 15-1,-4 4 2,-8 12-3,2 19 0,-5 1-1,4 13-2,-2 1 0,8 8-6,5-3 0,12 4-3,9-2 0,11-5 0,11-1-2,9-11-4,17-9-6,12-10 0,8-9-3,4-8 1,7-15 1,-7-9 2,-4-8 4,-7-3 4,-19 1 6,-11-2 2,-10 3-2,-28 6 1,-16 3 0,-20 8 1,-10 6 1,-18 10-1,-6 4 2,-6 18 3,-8 11 2,5 9 0,5 6-1,15 9-3,13 0-1,25-2-5,19 0-2,20-13-4,23-5-3,23-13 0,24-11 0,9-13 0,17-6 1,-4-14 3,2-10 5,-6 1 5,-16-11 1,-13-3 2,-22-4-2,-17 1-2,-22-2 1,-22 3-2,-24-4-1,-14 8-1,-14 2-2,-8 11 1,-8 11 1,-4 16 1,-1 1 0,11 18 1,6 10-1,18 7-3,19 3 1,20 1-1,29-2-1,18-14-1,36-3-1,19-16 0,23-4 1,5-11 0,9-16 2,7-10-1,-12-11 2,-8-5 2,-19-2-2,-14-2 3,-26-4-2,-21 8 0,-15 3-1,-31 7 0,-21 8-1,-17 9-1,-12 5 1,-15 16-1,0 7 2,-7 13 0,7 14 0,11 6 1,14 7-2,19 8 0,21 3-2,27 4 1,19-8 0,37 3-1,23-9 1,25-11-1,14-4 1,13-13-1,13-12 2,2-5-1,-1-20 1,-5-7 0,-16-11 1,-11-6 2,-20-2-2,-15 0 2,-25 6-1,-16 7 2,-21 15-2,0 20 1,-37 0-1,7 20-2,-1 20 0,6 18-1,11 5 1,14 10-2,11-8 1,21 3 0,22-13 0,9-9 2,17-15-2,3-12 2,8-17-2,-1-8 1,-4-16-1,0-16 0,-15-8-1,-3-13 0,-10-5 2,-11-10 0,-11-2-1,-8 0 1,-13 6 1,-7 7 0,-8 11 2,0 9-2,0 12 0,-4 15 0,4 16 0,0 0 0,10-8 0,10 8-1,11 2 0,3 2 0,9-2 1,0-2-1,6 0 1,-4-9 0,-2-8 1,-9-5 0,1-10-1,-9-4 0,-2-12 0,-9-1 0,-8-5 0,-2-2-1,-5-3 0,0-2-1,-5 0 2,-2 5-2,-5-3 2,3 2 0,-6 3 0,5 7 0,-1 8 0,3 6 0,0 13 0,8 20-1,0 0 2,0 0-4,0 11 1,5 11 0,15-2 1,3 1-1,9-5 0,2-3 1,6-11 0,2-6 0,-2-10 1,4-14 0,-11-9 0,-4-5 0,-12-10-2,-4-2 2,-12-9-1,-2 1 0,-15-7-1,-8 4 1,-4 3-1,-5 8 1,-2 2 1,-8 12-1,4 9 1,-1 12-1,-3 12 2,6 7-2,5 13 0,3 9 1,10 8-1,9 4 0,10 3-1,6 0 1,16-1-2,6-3 2,6-9-1,5-5 1,2-8 0,-4-9 1,-4-4-1,-7-16 2,-9-10-1,-4-7 0,-13-7 0,0-4-1,-12-3 1,-9 1-1,-4-1 1,-4 10-1,-7 2 1,2 13 0,0 10 0,1 14 0,2 4 0,9 24 0,6 15-1,4 7 0,12 8 0,4 4 0,16-1 0,9-3-1,8-4 1,6-5 0,2-5 2,2-3-2,-4 5 2,-4 2-1,-13 4 1,-1 8-1,-13 2 1,-4 4-2,-8 6 0,-3 1 1,-9-5-1,-7-6 0,-2-3 0,-1-8 1,-2-6 0,0-7-1,5-9 1,0-3 0,-1-5-1,4 0 2,1-3-2,4 1 1,-4-1-1,4 3 0,-3 1 0,0 1 0,-2 5 0,6 0 0,-4 7 0,2-3 0,3 5 0,2 4-1,4-7 1,0 3-2,3-5 2,5-4-1,2-7 1,0 1-2,-7-22 1,18 22 1,-18-22 0,0 0 0,19 8 0,-19-8 0,8-11 0,-7-6 2,1-2-2,1-3 2,-2 1-2,-1-3 3,0 7-2,0 17 1,-7-17-1,7 17-2,-21 28 1,5 10 0,-5 8-1,2 14-1,-2 5 1,-1 3-2,10-3 1,2-5 2,8-5-2,2-9 2,2-11-1,8-7 0,-10-28 1,28 20 0,-28-20 1,27-4 0,-27 4 0,7-33 1,-7 15-1,-6-5 2,-9 1-1,1 5 0,-9 0 0,3 2-1,0 4 1,0 4-1,-2 3 0,5 4-1,-1 0 1,18 0-1,-25 17 0,25-17 0,-23 24 0,23-24 0,-30 20 0,14-14 0,-2 2-1,18-8 1,-31 11 0,31-11 0,-22 7-1,22-7 1,0 0-1,-17 2 0,17-2 1,0 0 0,0 0-1,-17-9 1,17 9 0,-24-25 0,6 6 0,-6-1 0,-1-6 1,-3 0-2,-3-2 1,-5 0 0,-2-4 0,-6 3 0,-4 2 0,-4 3-1,0 2 2,-2 7-1,5 2 0,4 4 0,13 3-1,4 4 1,28 2-1,-23 0 0,23 0 0,14 15-1,7-4 1,1 0-1,3-2 2,5 1 0,-2-8 2,3-2-2,-6-8 0,2-8 0,-8-10 1,0-7 0,-9-9 0,-2-7-1,-8-3 0,0-2 1,-9 1-1,-9 0 1,-8 2-1,-7 4-1,-6 11 2,-6 7-1,-6 12 1,-8 11-1,-2 6 0,-1 23 1,-3 12-1,4 12 0,2 14 1,12 5-1,5 1 0,15-2-1,13-6 1,14-11-1,7-15 1,20-15-1,14-18 0,12-14 2,8-21-1,1-14 0,5-11 0,-2-8 1,-9-9-1,-5-4 1,-16-3 0,-17 6-2,-18 2 2,-13 4 0,-26 6 0,-20 11-1,-14 11 0,-12 12 0,-10 20 1,-9 12-1,-2 8-1,3 28 1,4 15 0,9 13 0,8 9-1,14 7 1,18 6 0,16-5 1,16-4-2,18-11 2,12-13-2,20-14 2,13-13-1,8-21 1,11-7-1,5-22-1,0-7 0,-7-9 0,-7-8 1,-12-5 0,-11-2-1,-14 2-1,-18 5 1,-22 0-2,-18 19-3,-27-8-6,-6 28-21,-14 16-6,-21 23 1,9 24-3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6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0 586 15,'0'-55'38,"9"20"-4,-12-15-13,0 0-17,3-10-3,7 4-7,-2-11-10,8 0-6,2 2-8,-15-16-4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82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37 470 30,'-2'-65'36,"2"18"-7,0-1-13,-7-8-12,-2 0-12,-3-10-20,12 13-8,-12-26-1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0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116 133 2,'0'0'31,"-46"-51"-7,33 27-17,-10 9-32,-11-28-12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20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80 215 18,'-34'-64'22,"28"21"-10,-9 2-19,-10-26-29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3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171 226 9,'-43'-43'30,"25"21"-7,-15-11-16,4-9-17,14 16-16,-18-34-1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5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1001 929 28,'-41'-33'36,"24"24"-7,-27-28-8,6 5-44,14 10-11,-13-25-4</inkml:trace>
  <inkml:trace contextRef="#ctx0" brushRef="#br0" timeOffset="155">433 234 5,'-52'-25'33,"19"22"-1,-13-10-16,2-4-9,1-5-6,1 1-7,-5-7-2,7 0-6,-4-5-7,2-11-6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86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3043 1185 27,'-59'-1'38,"15"2"-2,-14 3-17,4-8-10,17 1-3,-4-10-5,5-2-3,7-1-1,-7-12-5,19 4-4,-12-9-10,10-3-7,6 10-8</inkml:trace>
  <inkml:trace contextRef="#ctx0" brushRef="#br0" timeOffset="174">2346 734 7,'-23'0'36,"-19"0"-2,5-8-11,2 8-8,-3-7-6,2 7-3,-1-9-5,-3-3-6,8-1-2,-8-10-3,12 10-4,-6-16-2,6 7-4,-4-5-1,3-1 3,1 0 4</inkml:trace>
  <inkml:trace contextRef="#ctx0" brushRef="#br0" timeOffset="326">1650 416 12,'-36'-15'18,"-7"4"1,6 6 1,-7-8-2,7 12-2,-11-14-2,13 11-3,-10-14-5,13 7-4,-5-6-4,-2-9-8,5 8-6,-7-9-6,5 3-2,-7-4-5,3 2 3</inkml:trace>
  <inkml:trace contextRef="#ctx0" brushRef="#br0" timeOffset="504">677 67 2,'-54'0'21,"-5"0"0,4 8-1,-2-3-6,-3 1-6,7-1-2,1-5-4,3 0-4,2 0-6,1-13-5,6-3-4,3-1 0,0-8-1,6 5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70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417 0 14,'-68'8'35,"24"20"1,-24-28-6,26 0-25,-13 0-17,11 0-8,0-4-6,-8-16-11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87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2224 16 23,'-38'22'39,"-20"-14"-4,18 14 1,-8-7-30,-3-4-4,6-4 0,2 4-6,-6-11 0,8 4-5,-4-6-4,8-3-11,3-3-7,-9-16-7</inkml:trace>
  <inkml:trace contextRef="#ctx0" brushRef="#br0" timeOffset="193">1330 0 25,'-26'22'37,"-19"-6"-11,3-1-10,10 9-7,-11-5-5,3 1-6,1 3-2,-7-10-6,9 6-11,2 3-13,-13-22 0</inkml:trace>
  <inkml:trace contextRef="#ctx0" brushRef="#br0" timeOffset="381">454 264 21,'-41'6'38,"10"16"-1,-22-11-2,14-4-26,-13 14-10,0 4-17,4 4-16,-27-16-4,12 17 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2.1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695 969 2,'-4'-18'9,"4"18"-1,0 0-2,0 0-1,-5-22 1,5 22-1,0 0 1,-10-24 1,10 24-1,-9-24 0,9 24 1,-10-27-1,10 27-2,-20-30-1,12 14 0,-12 1 0,20 15-1,-35-24 0,13 14 1,-4 4-2,3 2 1,-4 2-1,-1 2 0,-3 2-1,1 7 1,-1 2-1,2 5 0,-6-1 0,9 5 0,-2 1 0,4 3 0,3 1 0,-2 10 0,3 2 4,-2 8-4,6 11 3,-2 6-2,-1 12 1,1 10 1,-1 6-1,8 7-1,-2 10-2,6 1 2,4-3-1,3 1 1,6-5-1,10-12 1,9-12-1,11-19 2,15-17-1,10-21 2,16-20-3,12-13 1,7-26 0,9-10-1,-4-16 1,4-6-1,-8-11 1,-6-2-1,-17-4 1,-13-1 0,-14-5 0,-14 6 1,-14-7-3,-13 8 1,-13-1-1,-17 9 1,-17 5-1,-7 12 1,-14 8-2,-9 11 1,-9 15 2,-6 13-2,0 15 1,-3 13-1,-1 23 3,6 14-2,4 28 2,13 16-2,14 14 1,19 10 0,14 10 0,20-1 0,17-10-1,24-11 0,21-28 0,14-25 1,13-29 0,7-24 1,-3-36 0,5-22 0,-14-24 1,-4-12 0,-17-16 0,-10 3-1,-25-6-2,-12 6 2,-16 0-3,-4 10 1,-23 9-1,-8 11 1,-14 18-2,-10 17 1,-4 26 0,-9 17 1,-4 37 1,-4 29 0,3 36 0,6 22-1,11 16 1,12 4-1,23-2 1,12-9-1,19-16-1,23-19 0,19-30 0,9-19 1,10-27 0,4-20 1,0-16 0,2-26-1,-8-20 2,-3-12-1,-12-19 0,-10-9 0,-13-11 0,-11 2-1,-16-1-1,-1 10 2,-23 11-3,-13 16 2,-7 21-2,-10 24 2,-5 25 1,-6 13-1,3 40 2,0 21-2,4 25 2,10 13-2,11 15 2,15 5-2,18 2-1,11-7 1,29-13-1,17-22 2,20-25-1,11-26 1,14-31-1,8-21 0,1-38 1,3-22-1,-14-27 2,-6-8-2,-19-11 1,-16-8 0,-19 1-2,-22 4 2,-14 8-2,-17 17 1,-23 17-3,-11 19 3,-12 27-2,-7 31 1,-5 30 3,-8 38-2,3 36 1,4 26-1,12 21 3,11 10-3,18 9 2,14-1-3,21-18 1,16-12-1,31-22 1,14-23-1,19-28 1,16-25-2,11-34 2,13-24 3,4-39-4,-1-31 2,-6-24-1,-12-20 0,-19-15 0,-15-10 1,-23-5-2,-24 11 0,-24 9-1,-17 21 2,-26 20-2,-16 30 2,-12 32-2,-12 36 2,-6 33 2,-6 43-1,1 35 0,6 30 1,10 25-1,13 7 0,22 9 0,19-5-1,24-14 0,30-19-1,30-25 1,23-31-1,25-30 0,11-25-1,11-28 2,5-32 2,-6-30-4,-8-29 2,-10-25-1,-19-18 1,-21-12 0,-23-13 0,-22-3-2,-23 9 1,-16 13-1,-29 19 2,-15 31-2,-22 30 1,-11 35 1,-7 32 0,-8 49 1,6 30-1,10 31 1,14 23-1,18 21 1,20 5-1,30-2-1,17-9 1,41-17-1,18-22 1,25-19 0,12-26 0,14-32 0,9-24 0,1-21-1,-2-38 2,-7-24-2,-11-26 1,-14-24 0,-17-17-1,-22-10 1,-20-12-1,-20 4 0,-19 7-2,-26 21 0,-22 17 1,-13 35 0,-15 27 1,-9 42-1,-7 30 0,-1 49 2,5 33 0,10 28 3,15 17-2,16 14-1,24 6 0,21-12 1,17-16 0,30-24-1,20-24 0,13-36 1,13-28-1,7-33 0,2-40 1,-6-30-1,-9-27 0,-8-25 0,-16-16 0,-11-10 0,-14-1 1,-27 0-1,-7 10 0,-22 13-1,-12 21 2,-19 26 0,-4 29 0,-11 39 0,-7 26 0,-1 40 0,7 28-1,6 25 2,16 14-1,19 2-2,15 1 1,13-17-1,28-16 1,22-24-1,11-17 1,10-27 0,10-22 0,2-17 0,-3-28 0,-6-24 1,-10-16-1,-17-16 2,-13-9-2,-20-15 1,-14-2 0,-30-2-2,-14 8 1,-22 7 0,-8 7 0,-8 14-1,-6 14 2,-8 27-3,1 25 3,5 25-1,4 19 1,10 35 1,10 25-2,20 14 2,18 8-2,25 1 1,13-10-1,34-18 1,19-17-1,18-22-1,8-20 1,3-15 0,0-15 0,-5-21 1,-11-12-1,-23-13-1,-16-5 2,-22-7-3,-15-5 3,-21-4-3,-21-2 2,-18 3-1,-17 7 0,-9 8 1,-10 9 0,-4 19-1,-9 14 1,4 24-1,-3 18 1,11 28-1,13 17 1,22 23 1,13 9-1,24 6 1,23 2-1,20-11 1,29-13-1,18-17 2,12-16-2,6-23-1,5-20 1,-2-14 1,-3-26-1,-17-18-1,-9-11 1,-20-11-1,-20-9 2,-17-11-2,-13-3 1,-27 1-1,-19 5 0,-17 8 2,-16 8-1,-16 11 1,-7 16-2,-5 19 1,-9 21-1,0 17 1,5 29-1,10 25 0,15 17 1,19 18-2,19 2 1,28 9 2,21-9-1,26-5 0,24-21 0,27-19 1,11-24-1,17-23 2,5-8-2,3-31-2,-7-12 2,-12-16-1,-14-7 1,-18-13-1,-19 2 1,-29-1-1,-12-1 1,-32-2 1,-17 6-2,-17 5 1,-11 10 0,-15 10-1,-6 9 0,-5 14 1,-4 15-1,2 15 1,2 17-1,8 23 0,13 13 1,18 19-1,16 5 0,27 7 0,25-2 0,20-5-1,29-17 1,20-12 0,17-20 1,14-21 0,6-9 1,-1-25 0,-2-14 1,-13-8 0,-13-7 0,-17-8 1,-14-4-1,-29-5 0,-11 5-1,-25-6 0,-18 12 0,-17-2-1,-17 1-1,-6 14 1,-15 9-1,-1 19-1,-5 14 0,2 16 1,7 26-1,6 25 0,15 18 0,16 21-2,23 6 1,24 7-1,14-9 2,39-8-3,19-24 2,29-19 0,12-28 1,18-24 1,4-20 1,1-30 1,1-14 1,-17-18 1,-5-6-1,-21-9 2,-16 6-2,-27-7 1,-20 12 0,-20 5-1,-15 15 0,-23 18 0,-20 19-2,-10 28 1,-9 12-2,-4 32 1,5 20-3,4 18 1,14 5 0,16 13-1,20-2 2,21-5-2,9-15 2,38-9-2,15-16 1,18-14 2,9-16 0,10-20 1,7-13 0,2-26 2,-2-14-1,-13-17 0,-11-10-1,-18-11 1,-18 1-1,-21-8 1,-24 8-1,-15 9 0,-25 9 0,-14 17 1,-15 15-2,-3 17 0,-2 18 0,3 12-2,10 30 1,9 12 0,18 15-1,16 9 1,18 4 0,21 3 0,21-8 1,23 0-1,10-15 1,17-12 0,6-14 0,1-16 1,2-11 0,-9-16 0,-8-19-1,-11-21 1,-19-9-1,-12-14 1,-17-6-1,-18-6 0,-7-3 1,-26 6-1,-10 10 2,-19 12 0,-8 17-1,-7 23 0,-7 20 0,5 11-1,-3 33-1,10 15 1,13 13-2,18 8 2,21 5-3,13-1 2,33-12 2,19-6-2,22-14 2,16-13-2,12-18 2,3-12-1,0-9 0,-7-24 1,-8-8-1,-11-18 2,-12-5-2,-22-14 0,-13 2 0,-19-9 1,-13-3 0,-15 4 0,-16 9 1,-15 11-1,-13 16 1,-8 21-2,-2 18 1,-4 16-1,3 29-1,10 15 0,9 12 0,19 12 0,16 4-1,16 0 1,13-8 1,28-3-1,13-14 0,8-5 1,6-16-2,2-13 1,-2-18 0,-3-11 0,-6-13 0,-9-19 0,-11-20 0,-7-10 0,-14-8-1,-9-7 2,-9 2-1,-13 1 1,-11 14 0,-11 8 0,-10 23 1,-4 18 0,-3 13-1,-5 25 1,8 19 0,6 16-2,10 8 1,14 13 0,16-1 0,5 1-1,26-6 1,12-7-1,13-11 1,9-16-1,8-9 0,1-21-1,1-13-1,-2-8 1,-12-25 0,-5-5 0,-16-16-2,-13 0 3,-17-7 0,-7 6 0,-22 3 1,-15 10 1,-6 19-1,-12 11 1,0 16 0,-4 27 1,3 22-1,3 20-1,11 17 0,13 19 2,12 12-2,11 9 1,6 1 0,18-4-1,12-14-2,20-6-1,2-27-9,9-19-7,-2-24-3,3-24-2,-3-13 3,-4-23 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2.147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5-15 18,'16'0'35,"-16"0"-1,0 0-9,0 0-5,0 0-7,0 0-3,0 0-2,0 0-1,0 0-1,0 0 0,0 0-2,0 0 1,0 0-2,0 0 0,0 0-1,0 0-1,0 0 1,0 0-1,0 15 0,0-15 0,0 22 0,0-22 0,0 31-1,0-11 1,0 0 0,0 4 0,0 0-1,0 5 1,0 1 0,0 7-2,0-1 2,0 3-1,0 0 0,0 2 0,0 2 0,0 1-1,0 2 2,0-2-1,0-1 1,0 4-1,0-2 0,3 3 1,-1 2-1,-2 3 0,0-1 0,0 2 1,0 2-1,0 0 0,0-2 0,0 3 0,0-4 0,-2-4 1,-1-1-1,3-2 1,0 0 1,0 6-1,0-3 1,0 1-2,0 3 2,3 4-1,-1 1 1,-1 5-3,-1-1 1,0-5 0,0 2 0,0 5 0,0-5 0,0-1 0,0 0 0,0-4 0,0-2 0,0-1 0,0-1 0,5-1 0,-4 1 0,-1-4-1,0 2 1,2 2-1,-2-1 1,0 1 0,0-1 0,0-3-1,0-2 1,0-2 0,0 1-1,0-4 1,0 0 0,0 0 0,0-5 0,0 3 0,0 1 0,0 1 0,0-2 0,-2-1 0,1-2 0,1-3 0,-3 3 0,3-5 0,0-4 0,-2-1 0,2-5 0,0-1 1,0-1-1,0-17 0,0 25 1,0-25-1,0 18 0,0-18-3,0 21-22,0-21-15,0 0-2,0 0-2,0 0-5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6.7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2654 1093 8,'-13'-24'18,"-12"24"0,-21 3 0,-6 32-9,-3 16-1,-9 17-3,10 15-2,-4 13-1,16 4 2,1-2-2,22 1 0,8-15-2,11-4 0,15-17-2,10-11-4,15-19-4,3-15-5,7-18-2,1-7 3,-5-14 2,-8-11 4,-8-3 2,-11-8 5,-19 9 3,-4-5 4,-22 19 4,-12 1 3,-14 15-1,-4 4 2,-8 12-3,2 19 0,-5 1-1,4 13-2,-2 1 0,8 8-6,5-3 0,12 4-3,9-2 0,11-5 0,11-1-2,9-11-4,17-9-6,12-10 0,8-9-3,4-8 1,7-15 1,-7-9 2,-4-8 4,-7-3 4,-19 1 6,-11-2 2,-10 3-2,-28 6 1,-16 3 0,-20 8 1,-10 6 1,-18 10-1,-6 4 2,-6 18 3,-8 11 2,5 9 0,5 6-1,15 9-3,13 0-1,25-2-5,19 0-2,20-13-4,23-5-3,23-13 0,24-11 0,9-13 0,17-6 1,-4-14 3,2-10 5,-6 1 5,-16-11 1,-13-3 2,-22-4-2,-17 1-2,-22-2 1,-22 3-2,-24-4-1,-14 8-1,-14 2-2,-8 11 1,-8 11 1,-4 16 1,-1 1 0,11 18 1,6 10-1,18 7-3,19 3 1,20 1-1,29-2-1,18-14-1,36-3-1,19-16 0,23-4 1,5-11 0,9-16 2,7-10-1,-12-11 2,-8-5 2,-19-2-2,-14-2 3,-26-4-2,-21 8 0,-15 3-1,-31 7 0,-21 8-1,-17 9-1,-12 5 1,-15 16-1,0 7 2,-7 13 0,7 14 0,11 6 1,14 7-2,19 8 0,21 3-2,27 4 1,19-8 0,37 3-1,23-9 1,25-11-1,14-4 1,13-13-1,13-12 2,2-5-1,-1-20 1,-5-7 0,-16-11 1,-11-6 2,-20-2-2,-15 0 2,-25 6-1,-16 7 2,-21 15-2,0 20 1,-37 0-1,7 20-2,-1 20 0,6 18-1,11 5 1,14 10-2,11-8 1,21 3 0,22-13 0,9-9 2,17-15-2,3-12 2,8-17-2,-1-8 1,-4-16-1,0-16 0,-15-8-1,-3-13 0,-10-5 2,-11-10 0,-11-2-1,-8 0 1,-13 6 1,-7 7 0,-8 11 2,0 9-2,0 12 0,-4 15 0,4 16 0,0 0 0,10-8 0,10 8-1,11 2 0,3 2 0,9-2 1,0-2-1,6 0 1,-4-9 0,-2-8 1,-9-5 0,1-10-1,-9-4 0,-2-12 0,-9-1 0,-8-5 0,-2-2-1,-5-3 0,0-2-1,-5 0 2,-2 5-2,-5-3 2,3 2 0,-6 3 0,5 7 0,-1 8 0,3 6 0,0 13 0,8 20-1,0 0 2,0 0-4,0 11 1,5 11 0,15-2 1,3 1-1,9-5 0,2-3 1,6-11 0,2-6 0,-2-10 1,4-14 0,-11-9 0,-4-5 0,-12-10-2,-4-2 2,-12-9-1,-2 1 0,-15-7-1,-8 4 1,-4 3-1,-5 8 1,-2 2 1,-8 12-1,4 9 1,-1 12-1,-3 12 2,6 7-2,5 13 0,3 9 1,10 8-1,9 4 0,10 3-1,6 0 1,16-1-2,6-3 2,6-9-1,5-5 1,2-8 0,-4-9 1,-4-4-1,-7-16 2,-9-10-1,-4-7 0,-13-7 0,0-4-1,-12-3 1,-9 1-1,-4-1 1,-4 10-1,-7 2 1,2 13 0,0 10 0,1 14 0,2 4 0,9 24 0,6 15-1,4 7 0,12 8 0,4 4 0,16-1 0,9-3-1,8-4 1,6-5 0,2-5 2,2-3-2,-4 5 2,-4 2-1,-13 4 1,-1 8-1,-13 2 1,-4 4-2,-8 6 0,-3 1 1,-9-5-1,-7-6 0,-2-3 0,-1-8 1,-2-6 0,0-7-1,5-9 1,0-3 0,-1-5-1,4 0 2,1-3-2,4 1 1,-4-1-1,4 3 0,-3 1 0,0 1 0,-2 5 0,6 0 0,-4 7 0,2-3 0,3 5 0,2 4-1,4-7 1,0 3-2,3-5 2,5-4-1,2-7 1,0 1-2,-7-22 1,18 22 1,-18-22 0,0 0 0,19 8 0,-19-8 0,8-11 0,-7-6 2,1-2-2,1-3 2,-2 1-2,-1-3 3,0 7-2,0 17 1,-7-17-1,7 17-2,-21 28 1,5 10 0,-5 8-1,2 14-1,-2 5 1,-1 3-2,10-3 1,2-5 2,8-5-2,2-9 2,2-11-1,8-7 0,-10-28 1,28 20 0,-28-20 1,27-4 0,-27 4 0,7-33 1,-7 15-1,-6-5 2,-9 1-1,1 5 0,-9 0 0,3 2-1,0 4 1,0 4-1,-2 3 0,5 4-1,-1 0 1,18 0-1,-25 17 0,25-17 0,-23 24 0,23-24 0,-30 20 0,14-14 0,-2 2-1,18-8 1,-31 11 0,31-11 0,-22 7-1,22-7 1,0 0-1,-17 2 0,17-2 1,0 0 0,0 0-1,-17-9 1,17 9 0,-24-25 0,6 6 0,-6-1 0,-1-6 1,-3 0-2,-3-2 1,-5 0 0,-2-4 0,-6 3 0,-4 2 0,-4 3-1,0 2 2,-2 7-1,5 2 0,4 4 0,13 3-1,4 4 1,28 2-1,-23 0 0,23 0 0,14 15-1,7-4 1,1 0-1,3-2 2,5 1 0,-2-8 2,3-2-2,-6-8 0,2-8 0,-8-10 1,0-7 0,-9-9 0,-2-7-1,-8-3 0,0-2 1,-9 1-1,-9 0 1,-8 2-1,-7 4-1,-6 11 2,-6 7-1,-6 12 1,-8 11-1,-2 6 0,-1 23 1,-3 12-1,4 12 0,2 14 1,12 5-1,5 1 0,15-2-1,13-6 1,14-11-1,7-15 1,20-15-1,14-18 0,12-14 2,8-21-1,1-14 0,5-11 0,-2-8 1,-9-9-1,-5-4 1,-16-3 0,-17 6-2,-18 2 2,-13 4 0,-26 6 0,-20 11-1,-14 11 0,-12 12 0,-10 20 1,-9 12-1,-2 8-1,3 28 1,4 15 0,9 13 0,8 9-1,14 7 1,18 6 0,16-5 1,16-4-2,18-11 2,12-13-2,20-14 2,13-13-1,8-21 1,11-7-1,5-22-1,0-7 0,-7-9 0,-7-8 1,-12-5 0,-11-2-1,-14 2-1,-18 5 1,-22 0-2,-18 19-3,-27-8-6,-6 28-21,-14 16-6,-21 23 1,9 24-3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2.147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5-15 18,'16'0'35,"-16"0"-1,0 0-9,0 0-5,0 0-7,0 0-3,0 0-2,0 0-1,0 0-1,0 0 0,0 0-2,0 0 1,0 0-2,0 0 0,0 0-1,0 0-1,0 0 1,0 0-1,0 15 0,0-15 0,0 22 0,0-22 0,0 31-1,0-11 1,0 0 0,0 4 0,0 0-1,0 5 1,0 1 0,0 7-2,0-1 2,0 3-1,0 0 0,0 2 0,0 2 0,0 1-1,0 2 2,0-2-1,0-1 1,0 4-1,0-2 0,3 3 1,-1 2-1,-2 3 0,0-1 0,0 2 1,0 2-1,0 0 0,0-2 0,0 3 0,0-4 0,-2-4 1,-1-1-1,3-2 1,0 0 1,0 6-1,0-3 1,0 1-2,0 3 2,3 4-1,-1 1 1,-1 5-3,-1-1 1,0-5 0,0 2 0,0 5 0,0-5 0,0-1 0,0 0 0,0-4 0,0-2 0,0-1 0,0-1 0,5-1 0,-4 1 0,-1-4-1,0 2 1,2 2-1,-2-1 1,0 1 0,0-1 0,0-3-1,0-2 1,0-2 0,0 1-1,0-4 1,0 0 0,0 0 0,0-5 0,0 3 0,0 1 0,0 1 0,0-2 0,-2-1 0,1-2 0,1-3 0,-3 3 0,3-5 0,0-4 0,-2-1 0,2-5 0,0-1 1,0-1-1,0-17 0,0 25 1,0-25-1,0 18 0,0-18-3,0 21-22,0-21-15,0 0-2,0 0-2,0 0-5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3.953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4 3777 1,'0'0'22,"0"0"-4,0 0 4,0-17-4,0 17 1,0 0-4,0 0-2,0 0-3,0 0-1,0 0-1,18-1-2,-18 1-2,0 0 2,16-17-3,-16 17 1,17-7-1,-17 7-1,20-6 0,-20 6-1,20 0 0,-20 0 0,29 0 0,-7 0 1,1 0-1,5 0 0,0-2 0,3 2 0,-1-2 0,4 2 1,-6 0-1,3 0 0,-1 0 1,4 0-1,-2 0 0,1 2 0,4-2 0,0 0 0,4-4-1,-1-1 1,5-4-1,-1 1 1,2-3-1,1 4 1,-1-4-1,3 6 1,-4-2-1,-4 3 0,-2-2 0,1 4 1,-8 1-1,1-1 0,-1 2 0,-1 0 0,-1 0 0,4 0 0,0 0 0,0 3 0,2 3 0,-2-2 0,0 1 0,0-1 0,-2-1 0,-2 2 0,-2 1 0,-1-1 0,1-1 0,0 0 0,2 0 0,4-3 1,-3-1-1,9 0 0,0 0 0,6-1 1,-2-5-1,7-1 1,-4 1-1,0-1 0,2 3 0,-4 1 1,-4 1-1,-2 2 0,-4 0 1,1 0-1,-2 4 0,-2-1 0,2 0 0,0 1 1,-2 0-1,0 0 0,-1-4 0,3 1 0,-3-1 0,-1 2 0,-5-2 1,3 0-1,-1 0 0,-2 2 0,0-2 0,3 0 1,1 0-1,0 0 0,2 0 0,0 0 0,1 0 0,-3 0 0,-1 0 0,-1-2 0,0 0 0,1 2 0,-2 0 0,1-1 0,-2 1 0,3 0 0,-1 0 0,0 0 0,-5 0 0,0 0 0,-6 0 1,-16 0-1,30 0 0,-30 0 0,25 0 0,-25 0 0,25 0 0,-25 0 0,26 0 0,-26 0 0,23 0 1,-23 0-1,19 0 0,-19 0 0,0 0 0,0 0 0,17 0 0,-17 0 0,0 0 0,0 0 0,0 0 0,0 0 0,0 0 1,0 0-1,0 0 1,0 0-1,13-18 0,-13 18 1,3-32-1,-1 10 0,1-4 1,-1-3-1,3-5 0,-1-5-1,2 0 2,0 1-2,-1-3 2,1 1-1,-1 1 0,-2-1 0,2 0 0,-4 1 0,-1-4 0,0-2 0,0-3 0,0-3 0,0-3 0,0 0 1,-1-2-1,-1 0 1,2 0-1,0 3 0,0-2 0,0 2 1,0-1-1,2 0 0,-2-2 0,1-2 0,-1-1 1,0-1-2,0 0 2,0-2-1,0 3 0,0 1 0,0-1 0,0-3 0,0 2 0,0 2-1,0 3-1,0 0 2,0 1-2,0 3 2,0-1-2,0 7 1,0-3 0,0 1 0,0-3 2,-1-1-1,-4-1 0,1 4 0,-2 3 0,2-4 0,-1 6 0,-1-1 0,0 3 0,3 3 0,-1-1 1,2-2-1,1 3 0,0-1 0,-2 5 0,3-3 0,0 4 0,0 0 0,0-2 0,0 2 2,0 0-2,0 4 1,0-1-1,-2 3 2,1-1-2,-1 5 1,-4 0-1,2 1 0,1-2 0,-2 2 0,2 3 0,-1-6 0,-1 3 0,3 2 0,-1 1 0,-2 3 0,5 16 0,-4-25 0,4 25 0,-5-21-1,5 21 1,-3-18 0,3 18 0,-4-17 0,4 17 0,0 0 0,-2-18 0,2 18 1,0 0-1,0 0 0,0 0 0,0 0 0,0 0 0,0 0 0,0 0 0,0 0 0,0 0 0,-17-8 0,17 8 0,0 0 0,-23 0 0,23 0 0,-22 6 0,22-6 0,-28 7 0,12-1 0,16-6 0,-36 11 0,18-7 0,-2 1 0,-3-1 0,1 1 0,2-1 0,-4 0 0,2-1 0,-1-1 0,1 0 0,3 0 0,-2 0 0,-1 0 0,1 0 0,2-1 1,-3 3-1,3-2 0,-2 2 0,2-1 0,-2-1 0,3 0 0,-1 0 0,1 0 0,2-2 0,-4 2 0,3 0 0,-4-1 0,2 1 0,-1 0 0,1-2 0,0 0 1,0 2-1,-2-2 0,3 0 0,-4 0 0,-2 0 0,1 0 0,-4 0 0,2 3 0,-5-1 1,2 1-1,1 1 0,-2 0 0,4-1 0,1 3 0,-1-2 0,1-1 1,-1-1-1,0 2-1,1 0 1,0-1 0,-1 1 0,1-2 0,2 2 0,0-3 0,3-1 0,-2 2 1,0-2-1,4 0 0,-4 0 0,-1 0 0,-1 0 0,0 0 0,0 0 0,1 0 0,-1 0 0,0-2 0,0 2 0,-1-1 0,2 1 0,0-2 1,-2 0-1,-1 0 0,1-2 0,0 2 0,2 1-1,0-1 1,0-2 0,-2 2 0,2-2 0,-1 3 0,3-1 0,1 0-1,-2 0 1,2 2 0,1 0 0,1-2 0,-3 2 0,2 0 1,-3 0-1,-1 0 0,0 0 0,0 0 0,-2 0 0,0 0 0,1 0 0,-3-2 0,1 1 0,-3-1 0,1 0 0,-2 2 0,-2-2 0,1 0 0,-3 2 0,7-2 0,-2 2 0,-2 0 0,2-2 0,1 1 0,-1 1 0,0-2 0,3 0 0,0 1 0,-2 1 0,2 0 0,-2 0 0,3 0 0,2 0 0,1 0 0,2 0 0,-1 0-1,2 0 1,-2-2 1,20 2-1,-31 0 0,31 0 0,-29-2-1,29 2 2,-25-2-1,25 2 0,-29-1-1,29 1 1,-28 0 0,28 0 0,-29 0 0,29 0 0,-31 0 0,14 0 0,1 0 0,-2 1 0,18-1 0,-34 7 0,34-7 0,-34 5 0,18-1 0,16-4 0,-30 8 0,30-8 0,-25 5 0,25-5 0,-24 2 0,24-2 0,-20 2 0,20-2 0,-21 0 0,21 0 0,-19 2 0,19-2 0,-20 0 0,20 0 0,0 0 0,-20 0 0,20 0 0,0 0 0,0 0 0,-17 0 0,17 0 0,0 0 0,0 0 0,0 0 1,0 0-1,-17 3 0,17-3 0,0 0-2,0 0-1,8 23-16,-8-23-21,0 0-2,18 25-4,-18-25-2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0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650-1 20,'0'0'23,"-14"0"-2,14 0-4,0 0-2,-18 6-3,18-6-5,-30 7 0,8-2-1,0 8-3,-9-1 0,0 6-1,-9 0-1,0 6 0,-6 2-1,-5 3-2,3 5-6,-16 0-11,3-5-16,5 17-2,-20-11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52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192 0 9,'-26'42'16,"-11"-4"-3,4 3-5,-5-2-8,2-7-15,14 20-10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83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103 0 15,'-1'29'30,"-13"-3"-9,4-2-3,4 5-6,-4-11-3,5 8-2,-4-3-4,3 0-3,-1 8-6,-3-3-14,-11-4-12,15 16-2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12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121 0 9,'-23'26'30,"14"14"-11,-5-3-4,5 0-2,1 5-6,-6-5-3,5 0-2,0-3-14,5 16-17,-18-24-2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34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36 0 4,'0'60'23,"0"-8"-7,-3 4 0,-2-5-3,2-3-7,0-1-7,-1-6-12,4 14-15,-18-26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57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 0 13,'0'65'13,"0"-5"-3,0-4-5,0 1-3,0-8-7,0 7-9,-6-21-9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93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14,'16'65'25,"-16"-29"0,13 4-26,4 0-10,-4-16-13,18 21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43.953"/>
    </inkml:context>
    <inkml:brush xml:id="br0">
      <inkml:brushProperty name="width" value="0.10583" units="cm"/>
      <inkml:brushProperty name="height" value="0.10583" units="cm"/>
      <inkml:brushProperty name="color" value="#002060"/>
      <inkml:brushProperty name="fitToCurve" value="1"/>
    </inkml:brush>
  </inkml:definitions>
  <inkml:trace contextRef="#ctx0" brushRef="#br0">4 3777 1,'0'0'22,"0"0"-4,0 0 4,0-17-4,0 17 1,0 0-4,0 0-2,0 0-3,0 0-1,0 0-1,18-1-2,-18 1-2,0 0 2,16-17-3,-16 17 1,17-7-1,-17 7-1,20-6 0,-20 6-1,20 0 0,-20 0 0,29 0 0,-7 0 1,1 0-1,5 0 0,0-2 0,3 2 0,-1-2 0,4 2 1,-6 0-1,3 0 0,-1 0 1,4 0-1,-2 0 0,1 2 0,4-2 0,0 0 0,4-4-1,-1-1 1,5-4-1,-1 1 1,2-3-1,1 4 1,-1-4-1,3 6 1,-4-2-1,-4 3 0,-2-2 0,1 4 1,-8 1-1,1-1 0,-1 2 0,-1 0 0,-1 0 0,4 0 0,0 0 0,0 3 0,2 3 0,-2-2 0,0 1 0,0-1 0,-2-1 0,-2 2 0,-2 1 0,-1-1 0,1-1 0,0 0 0,2 0 0,4-3 1,-3-1-1,9 0 0,0 0 0,6-1 1,-2-5-1,7-1 1,-4 1-1,0-1 0,2 3 0,-4 1 1,-4 1-1,-2 2 0,-4 0 1,1 0-1,-2 4 0,-2-1 0,2 0 0,0 1 1,-2 0-1,0 0 0,-1-4 0,3 1 0,-3-1 0,-1 2 0,-5-2 1,3 0-1,-1 0 0,-2 2 0,0-2 0,3 0 1,1 0-1,0 0 0,2 0 0,0 0 0,1 0 0,-3 0 0,-1 0 0,-1-2 0,0 0 0,1 2 0,-2 0 0,1-1 0,-2 1 0,3 0 0,-1 0 0,0 0 0,-5 0 0,0 0 0,-6 0 1,-16 0-1,30 0 0,-30 0 0,25 0 0,-25 0 0,25 0 0,-25 0 0,26 0 0,-26 0 0,23 0 1,-23 0-1,19 0 0,-19 0 0,0 0 0,0 0 0,17 0 0,-17 0 0,0 0 0,0 0 0,0 0 0,0 0 0,0 0 1,0 0-1,0 0 1,0 0-1,13-18 0,-13 18 1,3-32-1,-1 10 0,1-4 1,-1-3-1,3-5 0,-1-5-1,2 0 2,0 1-2,-1-3 2,1 1-1,-1 1 0,-2-1 0,2 0 0,-4 1 0,-1-4 0,0-2 0,0-3 0,0-3 0,0-3 0,0 0 1,-1-2-1,-1 0 1,2 0-1,0 3 0,0-2 0,0 2 1,0-1-1,2 0 0,-2-2 0,1-2 0,-1-1 1,0-1-2,0 0 2,0-2-1,0 3 0,0 1 0,0-1 0,0-3 0,0 2 0,0 2-1,0 3-1,0 0 2,0 1-2,0 3 2,0-1-2,0 7 1,0-3 0,0 1 0,0-3 2,-1-1-1,-4-1 0,1 4 0,-2 3 0,2-4 0,-1 6 0,-1-1 0,0 3 0,3 3 0,-1-1 1,2-2-1,1 3 0,0-1 0,-2 5 0,3-3 0,0 4 0,0 0 0,0-2 0,0 2 2,0 0-2,0 4 1,0-1-1,-2 3 2,1-1-2,-1 5 1,-4 0-1,2 1 0,1-2 0,-2 2 0,2 3 0,-1-6 0,-1 3 0,3 2 0,-1 1 0,-2 3 0,5 16 0,-4-25 0,4 25 0,-5-21-1,5 21 1,-3-18 0,3 18 0,-4-17 0,4 17 0,0 0 0,-2-18 0,2 18 1,0 0-1,0 0 0,0 0 0,0 0 0,0 0 0,0 0 0,0 0 0,0 0 0,0 0 0,-17-8 0,17 8 0,0 0 0,-23 0 0,23 0 0,-22 6 0,22-6 0,-28 7 0,12-1 0,16-6 0,-36 11 0,18-7 0,-2 1 0,-3-1 0,1 1 0,2-1 0,-4 0 0,2-1 0,-1-1 0,1 0 0,3 0 0,-2 0 0,-1 0 0,1 0 0,2-1 1,-3 3-1,3-2 0,-2 2 0,2-1 0,-2-1 0,3 0 0,-1 0 0,1 0 0,2-2 0,-4 2 0,3 0 0,-4-1 0,2 1 0,-1 0 0,1-2 0,0 0 1,0 2-1,-2-2 0,3 0 0,-4 0 0,-2 0 0,1 0 0,-4 0 0,2 3 0,-5-1 1,2 1-1,1 1 0,-2 0 0,4-1 0,1 3 0,-1-2 0,1-1 1,-1-1-1,0 2-1,1 0 1,0-1 0,-1 1 0,1-2 0,2 2 0,0-3 0,3-1 0,-2 2 1,0-2-1,4 0 0,-4 0 0,-1 0 0,-1 0 0,0 0 0,0 0 0,1 0 0,-1 0 0,0-2 0,0 2 0,-1-1 0,2 1 0,0-2 1,-2 0-1,-1 0 0,1-2 0,0 2 0,2 1-1,0-1 1,0-2 0,-2 2 0,2-2 0,-1 3 0,3-1 0,1 0-1,-2 0 1,2 2 0,1 0 0,1-2 0,-3 2 0,2 0 1,-3 0-1,-1 0 0,0 0 0,0 0 0,-2 0 0,0 0 0,1 0 0,-3-2 0,1 1 0,-3-1 0,1 0 0,-2 2 0,-2-2 0,1 0 0,-3 2 0,7-2 0,-2 2 0,-2 0 0,2-2 0,1 1 0,-1 1 0,0-2 0,3 0 0,0 1 0,-2 1 0,2 0 0,-2 0 0,3 0 0,2 0 0,1 0 0,2 0 0,-1 0-1,2 0 1,-2-2 1,20 2-1,-31 0 0,31 0 0,-29-2-1,29 2 2,-25-2-1,25 2 0,-29-1-1,29 1 1,-28 0 0,28 0 0,-29 0 0,29 0 0,-31 0 0,14 0 0,1 0 0,-2 1 0,18-1 0,-34 7 0,34-7 0,-34 5 0,18-1 0,16-4 0,-30 8 0,30-8 0,-25 5 0,25-5 0,-24 2 0,24-2 0,-20 2 0,20-2 0,-21 0 0,21 0 0,-19 2 0,19-2 0,-20 0 0,20 0 0,0 0 0,-20 0 0,20 0 0,0 0 0,0 0 0,-17 0 0,17 0 0,0 0 0,0 0 0,0 0 1,0 0-1,-17 3 0,17-3 0,0 0-2,0 0-1,8 23-16,-8-23-21,0 0-2,18 25-4,-18-25-2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0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23,'12'44'33,"11"10"-9,-2 1-9,-5-5-6,5-1-3,-5-1-3,1 1-2,3-1-4,-5-5-6,7 0-9,-2 1-7,-7-19-7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2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25,'37'44'21,"-11"-13"-4,2 4-6,-3-4-4,-3 3-3,2-7-3,-2 0-3,2-4-9,-6-14-16,16 22-1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4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26,'21'31'34,"18"14"-1,-17-9-13,3-3-15,11 3-3,-2-4-7,-2 1-3,10 2-10,-5-6-4,0-3-7,13 9-2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6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1,'46'33'12,"5"4"-2,-8-2-2,1-2-1,2-4-5,-6-3-10,13 14-12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79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0,'31'15'26,"19"21"0,-26-25-14,-6-6-38,26 25-1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11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17,'56'34'30,"-23"-23"2,13 3-22,3-2-5,0-3-7,-4-4-7,6-3-9,-1 6-6,-11-14-6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30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13 14,'40'-2'19,"16"2"-9,-8 0-6,-1-2-5,2 2-9,-16-9-14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46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12 21,'27'-2'29,"14"2"-12,-4 0-10,5 0-9,-2 0-12,-2-17-13,16 17-2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62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0-1 23,'55'2'26,"-16"-2"-8,5 2-7,-1 0-8,-4-2-7,2 2-11,-13-10-16,24 8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81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51 15,'53'2'34,"-19"-5"0,12 1-22,-4-2-16,-4-16-22,17 20-7,-19-24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0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650-1 20,'0'0'23,"-14"0"-2,14 0-4,0 0-2,-18 6-3,18-6-5,-30 7 0,8-2-1,0 8-3,-9-1 0,0 6-1,-9 0-1,0 6 0,-6 2-1,-5 3-2,3 5-6,-16 0-11,3-5-16,5 17-2,-20-11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96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67 2,'43'0'36,"10"8"2,-16-8-5,3-4-27,5 0-6,1-3-7,-3-13-8,4-2-13,9 4-7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14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0 205 15,'25'-33'34,"18"18"-5,-7-6-16,-2-7-13,6 0-18,-18-21-15,24 18-1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31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0 257 0,'24'-31'36,"13"18"-2,-25-21-2,11 10-31,0-8-8,2-7-16,9 13-11,-19-32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4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0 456 2,'25'-36'35,"-25"-23"-1,19 10-13,-9-5-16,4-2-7,-1-6-14,-10-18-16,25 20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6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0 586 15,'0'-55'38,"9"20"-4,-12-15-13,0 0-17,3-10-3,7 4-7,-2-11-10,8 0-6,2 2-8,-15-16-4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82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37 470 30,'-2'-65'36,"2"18"-7,0-1-13,-7-8-12,-2 0-12,-3-10-20,12 13-8,-12-26-1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0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116 133 2,'0'0'31,"-46"-51"-7,33 27-17,-10 9-32,-11-28-12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20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80 215 18,'-34'-64'22,"28"21"-10,-9 2-19,-10-26-29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3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171 226 9,'-43'-43'30,"25"21"-7,-15-11-16,4-9-17,14 16-16,-18-34-1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5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1001 929 28,'-41'-33'36,"24"24"-7,-27-28-8,6 5-44,14 10-11,-13-25-4</inkml:trace>
  <inkml:trace contextRef="#ctx0" brushRef="#br0" timeOffset="155">433 234 5,'-52'-25'33,"19"22"-1,-13-10-16,2-4-9,1-5-6,1 1-7,-5-7-2,7 0-6,-4-5-7,2-11-6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52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192 0 9,'-26'42'16,"-11"-4"-3,4 3-5,-5-2-8,2-7-15,14 20-10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86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3043 1185 27,'-59'-1'38,"15"2"-2,-14 3-17,4-8-10,17 1-3,-4-10-5,5-2-3,7-1-1,-7-12-5,19 4-4,-12-9-10,10-3-7,6 10-8</inkml:trace>
  <inkml:trace contextRef="#ctx0" brushRef="#br0" timeOffset="174">2346 734 7,'-23'0'36,"-19"0"-2,5-8-11,2 8-8,-3-7-6,2 7-3,-1-9-5,-3-3-6,8-1-2,-8-10-3,12 10-4,-6-16-2,6 7-4,-4-5-1,3-1 3,1 0 4</inkml:trace>
  <inkml:trace contextRef="#ctx0" brushRef="#br0" timeOffset="326">1650 416 12,'-36'-15'18,"-7"4"1,6 6 1,-7-8-2,7 12-2,-11-14-2,13 11-3,-10-14-5,13 7-4,-5-6-4,-2-9-8,5 8-6,-7-9-6,5 3-2,-7-4-5,3 2 3</inkml:trace>
  <inkml:trace contextRef="#ctx0" brushRef="#br0" timeOffset="504">677 67 2,'-54'0'21,"-5"0"0,4 8-1,-2-3-6,-3 1-6,7-1-2,1-5-4,3 0-4,2 0-6,1-13-5,6-3-4,3-1 0,0-8-1,6 5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70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417 0 14,'-68'8'35,"24"20"1,-24-28-6,26 0-25,-13 0-17,11 0-8,0-4-6,-8-16-11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87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2224 16 23,'-38'22'39,"-20"-14"-4,18 14 1,-8-7-30,-3-4-4,6-4 0,2 4-6,-6-11 0,8 4-5,-4-6-4,8-3-11,3-3-7,-9-16-7</inkml:trace>
  <inkml:trace contextRef="#ctx0" brushRef="#br0" timeOffset="193">1330 0 25,'-26'22'37,"-19"-6"-11,3-1-10,10 9-7,-11-5-5,3 1-6,1 3-2,-7-10-6,9 6-11,2 3-13,-13-22 0</inkml:trace>
  <inkml:trace contextRef="#ctx0" brushRef="#br0" timeOffset="381">454 264 21,'-41'6'38,"10"16"-1,-22-11-2,14-4-26,-13 14-10,0 4-17,4 4-16,-27-16-4,12 17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52:22.958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fitToCurve" value="1"/>
    </inkml:brush>
  </inkml:definitions>
  <inkml:trace contextRef="#ctx0" brushRef="#br0">93 3015 27,'-19'6'35,"19"-6"-9,-24 26-3,5-22-8,16 12-4,-15-16-1,18 0-3,0 0-1,-15 25-1,15-25 0,0 0-1,0 0-1,0 0 0,0 0-1,0 0-1,0 0 1,0 0-1,0 0 0,0 0 0,5-12 0,10-4 1,7-10-1,9-11 0,9-11 1,18-9 0,14-18-1,20-11 1,13-20 0,20-14 1,14-16-1,15-4 0,13-13 0,11-6 0,6-6 0,-2 0-1,1 1 0,-3 12 0,-9 7 0,-8 13 0,-18 14 0,-22 17-2,-18 23 0,-25 6-4,-7 39-11,-35-8-23,-15 23-1,-23 18-3,0 0-3</inkml:trace>
  <inkml:trace contextRef="#ctx0" brushRef="#br0" timeOffset="782">761 3697 24,'0'0'29,"0"0"-6,0 0-4,0 0-4,-1 16-2,1-16-3,10-5-2,2-19 2,17 5-3,4-26 0,26-3 0,3-31-2,33-7 0,16-32 0,33-10 1,14-27-2,29-8 1,4-19-1,13 4-1,4-1 1,-2 13-2,-18 8-1,-15 21 1,-21 16-1,-18 23-1,-25 24-1,-23 10-2,-12 33-10,-32-4-27,-11 17 1,-31 18-5,10-18-2</inkml:trace>
  <inkml:trace contextRef="#ctx0" brushRef="#br0" timeOffset="1624">1182 378 7,'0'0'27,"0"22"-5,0-22-4,13 16-4,9-7-2,3-9-1,17 0-1,2-12-2,18 4-1,8-18 1,25 10-1,-2-18-1,24 11 0,0-14-2,18 10 2,0-9-1,14 10-1,-4-6-1,11 10-1,-5-2 2,3 6-3,-8 2 1,-2 3-1,-12 0 0,-8 1-1,-19 3 1,-14 2-1,-17 1 1,-13 3-1,-20-1 1,-11 4 0,-30 0-1,17 9 1,-17-9 0,-6 33-1,-5-3 1,-1 12 0,-2 15 0,4 24 0,1 16 0,3 20-1,3 25 1,3 17 0,0 7 0,2 8 0,2-5-1,7-8 0,-1-10 0,3-15-2,10-2-12,-6-29-25,4-13-2,-5-17-2,1-14-4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52:26.004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fitToCurve" value="1"/>
    </inkml:brush>
  </inkml:definitions>
  <inkml:trace contextRef="#ctx0" brushRef="#br0">53 518 1,'-14'-24'36,"14"24"-1,-16-15 2,16 15-21,0 0-1,-25-19-3,25 19-3,0 0-4,0 0 1,0 0-2,10 19-2,2 1 0,13 14-1,11 3 1,16 10-1,8 7 1,19 8-1,5 2 0,20 8 2,13-7-1,18 2 1,-1-3-1,10 2 1,-2-9-1,5 0 0,-8-9-1,-6-2 1,-19-5-1,-10-2-1,-14-2-2,-22-10-3,-1 18-15,-27-14-18,-16-4-3,-12-9-3,-12-18-2</inkml:trace>
  <inkml:trace contextRef="#ctx0" brushRef="#br0" timeOffset="620">981-11 19,'0'0'37,"-16"-5"-4,16 5-9,0 0-5,0 0-5,9 37-4,10-9-3,27 26 1,0-1-3,29 25 1,2 2-1,27 19 0,6-7-1,15 11 0,6-10-1,8 7 0,-3-14 0,3 0 0,-8-15-1,-5 0 1,-12-11-2,-12-4 1,-18-7-1,-10-9-2,-12 1-5,-29-18-30,1 5-5,-13-13-3,-21-15-3</inkml:trace>
  <inkml:trace contextRef="#ctx0" brushRef="#br0" timeOffset="1249">1117 2231 13,'0'0'40,"0"0"-2,-19 0-1,19 0-21,0 0-3,0 0-5,25 7-1,3-3-2,20 6-2,10 0 0,16 4-1,10-6 1,14 7 0,13-2-1,10 5 0,2 2 0,2 5 0,-8 0 0,5 4 0,-13 1 0,-3 0-1,-18-4 0,-10-4 0,-14-3-1,-11-6 1,-13-4 0,-9-9 0,-9-5 1,-2-21-1,-10-22 1,2-20-1,-5-27 0,8-28 1,3-34-1,5-21 0,14-21-1,9-13 1,12 1-1,1 7 1,9 32-9,-16 10-32,2 31-1,-10 23-2,-11 27-6</inkml:trace>
  <inkml:trace contextRef="#ctx0" brushRef="#br0" timeOffset="2493">17948 3729 0,'-23'9'9,"23"-9"-3,-19 17-2,19-17-5,0 0-3,0 0-3,0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52:28.670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fitToCurve" value="1"/>
    </inkml:brush>
  </inkml:definitions>
  <inkml:trace contextRef="#ctx0" brushRef="#br0">976 1687 6,'-111'16'33,"111"-16"-1,0 0-7,0 0-3,0 0-6,0 0-3,0 0-3,0 0-3,11-27 1,25 12-3,5-21 0,38 0-1,19-27 1,33-4-1,26-19 0,36-8-2,11-12 0,29 1 0,7-7-2,8 0 1,0 4-2,-5 3 1,-9 10-1,-18 14 1,-22 11 0,-33 11 0,-25 19-1,-33 7-1,-22 24-4,-41-6-8,-9 19-18,-31-4-8,-9 33-3,-20-3-3</inkml:trace>
  <inkml:trace contextRef="#ctx0" brushRef="#br0" timeOffset="560">740 2603 30,'-19'2'37,"19"-2"-3,18-6-10,10-29-6,44 5-5,19-37-3,49-1 0,20-33-2,49-1 0,24-29-2,33 3-2,8-10-1,8 9 0,-13 2-1,-5 15-1,-14 15-3,-22-4-6,-13 37-21,-38-1-11,-31 13-3,-28 9-1</inkml:trace>
  <inkml:trace contextRef="#ctx0" brushRef="#br0" timeOffset="1084">1340 62 2,'18'-9'37,"-15"-9"2,4 1-14,-7 17-3,18-19-6,-18 19-4,0 0-5,4 21 0,-8 1-2,-7 15-1,-12 10-2,1 18 0,-17 14-1,1 14 1,-13 8 0,-4 17 0,-13 5 0,-4 15 0,-5-1-1,-6 8 0,-5-2 1,-3 1-1,0-2-2,5-6 1,-1-13 0,8-9 1,1-15 0,16-7 0,1-16 0,17-5 0,4-16 1,13-5 0,17-6 0,10-4-1,22-7 1,24-5 1,28-11-1,24-7 0,24-6 1,21-3-1,11-4 1,17-6-1,3-7 1,5 5-2,-16-2 0,-11 2-2,-4 11-9,-17-15-30,-10-4-3,-17-2-1,-23-5-6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53:15.344"/>
    </inkml:context>
    <inkml:brush xml:id="br0">
      <inkml:brushProperty name="width" value="0.07938" units="cm"/>
      <inkml:brushProperty name="height" value="0.07938" units="cm"/>
      <inkml:brushProperty name="color" value="#C00000"/>
      <inkml:brushProperty name="fitToCurve" value="1"/>
    </inkml:brush>
  </inkml:definitions>
  <inkml:trace contextRef="#ctx0" brushRef="#br0">-14 1558 27,'-6'-18'26,"6"18"-3,0 0-5,0 0-4,0 0-3,0-26-1,0 26-2,0-17-1,0 17-1,13-29-2,-13 29-1,15-40 0,-4 17 0,2-9 0,3 4-2,5-12 3,4 2-3,3-11 2,5-2-1,5-8 0,5 4-1,0-7 1,6 3 0,1 0-1,2 5 0,2-2 0,-1 10 0,0 2 0,-1 2-1,3 2 2,-3 3-2,0 2 1,-2 2-1,-3 2 1,-1 5 0,3 9-1,-2 1 0,-2 10 0,-1 6 1,1 2-1,-4 13 0,7 5 1,-7 6-1,2 0 0,-2 12 1,7 1-1,-5 5 1,4 2-1,2 7 0,1 2 1,-1 4-1,2 5 0,0 0 1,0 1-1,2-2 0,-4 4 0,4-3 0,-2 1 0,2-1 0,3-6 1,0-1-1,1-4 1,1-3-1,1-4 0,4-4 1,3-5-1,0-7 0,1-5 0,2-3 0,3-6 0,-1-3 1,1-5-1,-1-8 0,-3 0 1,3-9 0,-7-12-1,4-10 1,-3-11-1,2-8 0,-3-10 1,1-9-1,0-7 0,3-9-1,-1-8 1,-2-1 0,6-2 0,-1-1 0,2 0 1,-2 1-1,-1 1 0,0 4 0,-3 7-2,-4 9 2,-2 6-2,-4 4 2,-1 7-2,-2 4 2,-1 12-2,0 4 1,-2 6 1,-1 5 0,1 7 0,-2 5-1,-4 8 1,1 5 0,-3 2 0,-2 7 0,-4 12-1,-2 5 2,0 4-1,-1 8 0,-4 4 2,1 4-1,0 8 1,-2 0-2,-2 4 2,2 0-2,-2 2 2,2-2-2,1 2 0,1 0 0,0-6 0,1 1 0,0 2-1,4 0 2,-1 0-2,2 0 2,2 2-1,1 0 0,-2 2 0,4-3 1,-2 0-1,-1-3-1,-1 0 2,2 0-1,-3-5 0,-2-2 0,3-6 1,3-3-1,1-6 1,3-5-1,1-13 0,5-8 0,4-5 1,0-11-1,4-18 0,4-13 0,3-19 0,5-16 1,9-22-1,4-19 1,1-12-1,3-14 0,7-5-1,-3-8-2,20 9-29,-17-10-8,-13 3-4,-10 13-3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83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103 0 15,'-1'29'30,"-13"-3"-9,4-2-3,4 5-6,-4-11-3,5 8-2,-4-3-4,3 0-3,-1 8-6,-3-3-14,-11-4-12,15 16-2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37:21.19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3791 72 41,'0'0'38,"0"0"-3,0 25-12,0-25-13,0 0-2,0 0-2,0 0-2,0 0 3,0 0-2,0 0 0,0 0 1,-29 5-1,29-5-1,0 0-1,-24 4 0,24-4-1,-26 2 0,26-2 0,-29 2 0,29-2-1,-34 2 1,13 0-1,-3 1 0,-8-1 0,3 2 0,-11 0 0,-2 2 0,-3 0-1,-3 0 1,-5 3-1,-3 2 1,-1-1-1,-6 1 0,-7-2 0,-4 3 1,-3 1-1,-1 4 0,-6-4 1,-2 1-1,6-5 1,0 3 0,4-3 0,6-3-1,-7-3 1,7-3-1,0 0 1,0 0-1,1-3 0,-3-3 0,-3 2 0,-2-1 0,-2 3 0,1 2 0,-3 0 0,1 0 0,-2 5 0,3 5 0,6 1 0,1 2 0,14 4 0,-2 0 0,8 2 0,3 2 0,1 4 0,0 3 0,4 2 0,1 2 0,0 1 0,0 1 0,6 1 0,-3-2 0,9-1 0,4 0 0,-2 0 0,3-1 0,6-1 1,1 4 0,2 0-1,2 2 0,3 0 1,-2 3-1,2 1 0,-2 4-1,-3 7 1,3 0 0,-6 4 0,-1 8 0,-4 1 0,1 6 0,-2 3 0,-1 3 0,1 5 0,-1-3 0,-1 2 0,3-1 0,6 1 1,-2 2-2,9-4 1,-1-5 0,9-2 0,4-8 0,0-3 0,7-3-1,3-10 1,7-5 0,-1-4 0,6-6 0,-1-4 0,1 0 0,3-5 0,1-5 1,0 2-1,-1-3 0,5-5 0,0 1 0,5 0 0,-1-2 1,3-3-1,4 3 0,2-5 0,3 2 0,4-2 0,6 3 0,3-3-1,2 3 1,6-1 0,3 3 0,4-2 0,4 1 0,8 1 0,5-7 0,4 7 0,5-9 0,2 5 0,1-5 1,-4 2-2,4-2 1,-2 0 0,-11 3 0,3-3 0,-6 0 0,2-2-1,0 0 1,1 0 0,-1 0 0,0 0 0,2 0 0,-4-2 0,-5 2 0,-3 0 0,-4 0 0,-3 0 0,-5 0 0,-5 0 0,1 2 0,-2-2 0,1 2-1,1-2 1,-5 0 0,6 0 0,-6 0 0,0 2 0,-5-2 0,4 1 0,-8 1 0,1-2 0,3 7 0,0-5 0,2 6 0,-2-5 0,0 3 0,-2 0 0,0 3 0,-5 2 0,-3-1 0,-2 1-1,-5 0 1,-2-1 0,1 1 0,-5 0 0,3-3 0,1 0 0,2 0 0,5 1 0,-2-3 0,1-1 0,-1 1 0,2 0 0,0 1 0,2-3 0,-5 0 0,-1 1 0,3 1 0,-3-2 0,4 1 0,-3-3 0,3 2 0,-3 0 0,-4 3 0,0-3 0,2 0 0,-2-2 0,6 3 0,-6-1 0,2-2 0,-2-2 0,4 2 0,1-2 0,-3 0 0,-2 0 0,-3 0 0,1 0 0,1 0 0,-4 0 0,2-2 0,-2-2 0,2 2 0,-1-5 0,1 1 0,-2-3 1,-1 3-2,-1-5 1,4 5 0,-6-3 0,5-1 0,-3 3 0,-1-1 0,-1 1 0,4-1 0,0-1 0,-3 1 0,3-2 0,0-1 0,0-2 0,4 3 0,1-1 0,0 0-1,-1 1 1,4-1 1,-1 2-2,0 1 1,-2 4 0,-1-7 1,-2 4-1,1 2 0,2-6 0,1-1 0,-1-3 0,0-5 0,-3-1 1,3 2-1,-1-9 0,-4 1 0,1-3 0,0 0 0,-7 0 0,1-3 0,-3-1 0,-2-2 0,-2-2 0,-2 0 0,-3-3 0,0 1 0,-3-4 0,-6-1 1,2-3-1,-5-2 1,0-1 0,0-1-1,0-4 1,-3 2-1,-2 0 1,-2-1-2,0-4 1,-1 1 0,-3-1 0,3-1 0,-3 2 0,-2-2 0,1 3 1,-4-1-1,-2 5 0,-1 3 0,-3 0 0,-1 4 0,-2 1 0,-4 1 0,-1 6 0,-2 0 0,1-3 0,-1 3 1,-1 2-1,-1 2 1,3 0-1,-1 5 1,4-3-1,-3 2 0,4 4 0,0 3 0,-1 0 0,1 0 0,-2 1 0,2 3 0,-1 0 0,1 0 0,-4 4 0,4-1 0,-1-1 0,1 2 0,0-3 0,1 1 0,-5 0 0,4 2 0,-1-3 0,-2 1 0,0 0 0,1 0 0,-3 0 0,-2 0 0,1 2 0,2 0 0,-3 3 0,0 1 0,-5-2 1,3 3-1,0-1 0,-2 0 0,-1 3 0,1-1 0,-6 3 0,-3 1 0,3 1 0,1 2 0,-1 2 0,-1 0 0,3-2 0,-3 2 0,9 0 0,-3-2 0,1 0 0,2-3 0,0 1 0,2 2 0,0 2 0,1-2 0,1 0 0,3-3 0,0 3 0,0 0 0,3 2 0,2-4 0,-5 4 0,3-3 0,1 3 0,4-3 0,-3 3 0,2-4 1,-2 4-1,2-4 0,22 4 0,-36-9 0,36 9 0,-34-8 0,15 1 0,19 7 0,-34-8 0,15 8 0,0-4-1,19 4 2,-36-5-1,15 5 0,21 0 0,-35-2 0,16-2 0,0 0 0,-3-1 0,1 1 0,-1 0 0,0-3 0,-1 3 0,1-2 0,-4 1 0,1-1 0,-1 0 0,1-1 0,-1 1 0,-2-2 0,5 4 0,-3 0 0,0-3 0,2 3-1,2 2 2,-2 0-1,-2-3 0,6 3 0,-4 0 0,2-2 0,3 2 0,19 2 0,-31-9 0,31 9 0,-29-6 0,29 6 0,-22-7 0,22 7 0,-24-4 1,24 4-1,-24-2 0,24 2 1,-31 0-1,31 0 0,-34 4-1,12-4-3,18 24-17,-28-24-16,32 0-7,-35-41-3,25-7-6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12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121 0 9,'-23'26'30,"14"14"-11,-5-3-4,5 0-2,1 5-6,-6-5-3,5 0-2,0-3-14,5 16-17,-18-24-2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34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36 0 4,'0'60'23,"0"-8"-7,-3 4 0,-2-5-3,2-3-7,0-1-7,-1-6-12,4 14-15,-18-26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57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 0 13,'0'65'13,"0"-5"-3,0-4-5,0 1-3,0-8-7,0 7-9,-6-21-9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93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14,'16'65'25,"-16"-29"0,13 4-26,4 0-10,-4-16-13,18 21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0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23,'12'44'33,"11"10"-9,-2 1-9,-5-5-6,5-1-3,-5-1-3,1 1-2,3-1-4,-5-5-6,7 0-9,-2 1-7,-7-19-7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2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25,'37'44'21,"-11"-13"-4,2 4-6,-3-4-4,-3 3-3,2-7-3,-2 0-3,2-4-9,-6-14-16,16 22-1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4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26,'21'31'34,"18"14"-1,-17-9-13,3-3-15,11 3-3,-2-4-7,-2 1-3,10 2-10,-5-6-4,0-3-7,13 9-2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6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1,'46'33'12,"5"4"-2,-8-2-2,1-2-1,2-4-5,-6-3-10,13 14-12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79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0,'31'15'26,"19"21"0,-26-25-14,-6-6-38,26 25-1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11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17,'56'34'30,"-23"-23"2,13 3-22,3-2-5,0-3-7,-4-4-7,6-3-9,-1 6-6,-11-14-6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33.835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</inkml:brush>
  </inkml:definitions>
  <inkml:trace contextRef="#ctx0" brushRef="#br0">89 967 13,'-29'-35'39,"29"35"1,-19-18-12,-3-3-9,22 21-4,0 0-4,0 0-3,-20 4-3,20 22-2,0 0-1,1 11 0,6 8-1,2 6 1,1 2-2,0 2 1,4-2 1,3 2-2,0-7 1,2 1-1,2-8 0,1-2 0,-3-4 0,1-8 0,-3-5 0,-17-22 0,24 23 0,-24-23 1,0 0-1,5-21 1,-5-7-1,-8-6 1,-6-6 0,4-4-1,-4-3 0,6 1 0,2 3 0,3 2 0,3 6 0,5 3 0,5 4 0,4 3 0,5 1 0,1 2 0,6 2 0,0 3 1,-1 4-1,3 5 0,1 1 1,0 7-1,-3 0 1,-2 11-1,-6 6 1,-1 7-1,-3 1 0,2 6 1,-3 4-1,-1 5 0,-3 0 0,1 2 0,-3-1 0,1-1 0,1-2 0,-2-6 0,0-6 0,-4-6 0,-3-20 0,12 26 0,-12-26 1,0 0-1,22-26 0,-10-3 1,9-7-1,-1-5 0,11-5 0,2-1 0,4 7-1,1 9 1,3 7-1,-2 9 1,1 13-1,-4 2 1,-7 17 0,1 11 0,-2 5 0,-4 8 0,1-1 1,-4 4 0,1-1 0,-3 0 0,0-8 0,-4-3 1,-3-6-3,-12-26-4,31 27-22,-31-27-14,0 0 0,0-17-6</inkml:trace>
  <inkml:trace contextRef="#ctx0" brushRef="#br0" timeOffset="1257">1667 1180 28,'0'0'38,"0"0"-5,15-35-11,11 31-5,-23-22-5,23 16-4,-14-15-1,13 12-2,-11-8-1,7 10-1,-21 11 0,29-17-1,-29 17 0,22 0 0,-22 0-1,19 36 0,-12-8 0,6 8 1,-1 4-1,4 9-1,-1-1 0,2 8 1,4-2-2,-1 2 1,6-4 2,-1 2-1,8-5 1,-1-7-2,3-2 2,-1-8-2,-2-6 1,3-12-1,-1-6-1,0-8 0,-3-10 1,-4-8 0,-3-12-2,-3-7 1,-4-5 0,-9-2 1,-8-8-1,0 6 2,-10-3-1,-7 4 2,-5 4 0,-1 4 0,0 3 0,5 11 0,3 0 0,10 4 0,5 0 0,0 19 0,29-39-1,12 24 1,5-8-1,14 5-1,2-4-1,1-3-3,16 18-15,-28-20-21,7 1-2,-17-7-3,-5 1-3</inkml:trace>
  <inkml:trace contextRef="#ctx0" brushRef="#br0" timeOffset="1986">2727 210 33,'-2'-37'43,"2"16"-5,0 21-13,12-47-5,23 34-5,-20-23-5,26 21-2,-19-8-2,19 14-2,-12 1-1,6 8 0,-10 4-2,1 18 0,-9 10 0,-2 7-1,-6 6 0,-6 3-1,-3 1 1,0 0-1,-8-3 0,-4-3 0,-3-7 1,-3-7 0,1-1-1,4-4 2,-1-3-2,14-21 2,-12 34-1,12-34 2,9 25-1,18-15 1,7-5 1,12 1 0,6-6-1,2 0 1,3 0-2,-4-8 1,-4 1-3,-11-7-3,7 14-12,-32-15-21,-13 15-6,22-15-2,-22 15-4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30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13 14,'40'-2'19,"16"2"-9,-8 0-6,-1-2-5,2 2-9,-16-9-14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46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12 21,'27'-2'29,"14"2"-12,-4 0-10,5 0-9,-2 0-12,-2-17-13,16 17-2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62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0-1 23,'55'2'26,"-16"-2"-8,5 2-7,-1 0-8,-4-2-7,2 2-11,-13-10-16,24 8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81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51 15,'53'2'34,"-19"-5"0,12 1-22,-4-2-16,-4-16-22,17 20-7,-19-24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96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67 2,'43'0'36,"10"8"2,-16-8-5,3-4-27,5 0-6,1-3-7,-3-13-8,4-2-13,9 4-7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14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0 205 15,'25'-33'34,"18"18"-5,-7-6-16,-2-7-13,6 0-18,-18-21-15,24 18-1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31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0 257 0,'24'-31'36,"13"18"-2,-25-21-2,11 10-31,0-8-8,2-7-16,9 13-11,-19-32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4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0 456 2,'25'-36'35,"-25"-23"-1,19 10-13,-9-5-16,4-2-7,-1-6-14,-10-18-16,25 20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6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0 586 15,'0'-55'38,"9"20"-4,-12-15-13,0 0-17,3-10-3,7 4-7,-2-11-10,8 0-6,2 2-8,-15-16-4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82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37 470 30,'-2'-65'36,"2"18"-7,0-1-13,-7-8-12,-2 0-12,-3-10-20,12 13-8,-12-26-1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32.070"/>
    </inkml:context>
    <inkml:brush xml:id="br0">
      <inkml:brushProperty name="width" value="0.05292" units="cm"/>
      <inkml:brushProperty name="height" value="0.05292" units="cm"/>
      <inkml:brushProperty name="color" value="#0000FF"/>
      <inkml:brushProperty name="fitToCurve" value="1"/>
    </inkml:brush>
  </inkml:definitions>
  <inkml:trace contextRef="#ctx0" brushRef="#br0">358 10 21,'0'0'39,"0"0"1,8-24-5,-8 24-17,0 0-5,0 0-3,0 0-5,7 29-1,-7-10-1,2 13 0,-2 9-1,5 11-1,-5 4 1,0 7-2,0 1 1,7 1 0,-7-3-1,1-1 2,6-14-1,-2-4 0,2-10 0,2-10-1,6-3-4,-15-20-17,0 0-18,29-20 0,-29 20-5,19-25-3</inkml:trace>
  <inkml:trace contextRef="#ctx0" brushRef="#br0" timeOffset="449">0 1158 26,'0'0'40,"0"0"-2,0 0-12,0 0-7,0 0-6,10 6-3,-10-6-5,50 0 0,-17-8 0,18 8 0,-3-2-2,17 2 0,3-2-1,7 2 1,1 0-1,1 0-1,-7 0 1,-5 0-1,-7 0-1,-10-2-2,-10 2-5,-28-15-22,9-2-11,-14-3-3,-4-1-2</inkml:trace>
  <inkml:trace contextRef="#ctx0" brushRef="#br0" timeOffset="896">305 1544 32,'30'-30'42,"10"9"-4,-1 8-7,-11-17-17,23 30-3,-24-9-4,9 14-3,-10 5-1,1 14-2,-6-1 3,-4 9-2,-7 4 2,-1 4-3,-9 1 2,0 3-2,-9-1 1,-10 1-1,-12 0-1,-6-1-1,-4-5 1,-9-2-1,1-2 1,-6-2-1,7-4 1,3-4-1,6 2 1,8-5-1,2 5 1,10-5 0,9 1 0,8-2-1,2 4 1,9-3 0,17-2 0,4 0 1,15-8 0,15-5 1,5-6 0,10 0 1,2-2 0,2-4 1,-11-7-1,2 7 1,-13-3-2,-11 9 1,-15 0-2,-11 0-1,-10 19-8,-10-19-23,0 0-8,-20 0-5,20 0-1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0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116 133 2,'0'0'31,"-46"-51"-7,33 27-17,-10 9-32,-11-28-12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20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80 215 18,'-34'-64'22,"28"21"-10,-9 2-19,-10-26-29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3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171 226 9,'-43'-43'30,"25"21"-7,-15-11-16,4-9-17,14 16-16,-18-34-1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5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1001 929 28,'-41'-33'36,"24"24"-7,-27-28-8,6 5-44,14 10-11,-13-25-4</inkml:trace>
  <inkml:trace contextRef="#ctx0" brushRef="#br0" timeOffset="155">433 234 5,'-52'-25'33,"19"22"-1,-13-10-16,2-4-9,1-5-6,1 1-7,-5-7-2,7 0-6,-4-5-7,2-11-6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86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3043 1185 27,'-59'-1'38,"15"2"-2,-14 3-17,4-8-10,17 1-3,-4-10-5,5-2-3,7-1-1,-7-12-5,19 4-4,-12-9-10,10-3-7,6 10-8</inkml:trace>
  <inkml:trace contextRef="#ctx0" brushRef="#br0" timeOffset="174">2346 734 7,'-23'0'36,"-19"0"-2,5-8-11,2 8-8,-3-7-6,2 7-3,-1-9-5,-3-3-6,8-1-2,-8-10-3,12 10-4,-6-16-2,6 7-4,-4-5-1,3-1 3,1 0 4</inkml:trace>
  <inkml:trace contextRef="#ctx0" brushRef="#br0" timeOffset="326">1650 416 12,'-36'-15'18,"-7"4"1,6 6 1,-7-8-2,7 12-2,-11-14-2,13 11-3,-10-14-5,13 7-4,-5-6-4,-2-9-8,5 8-6,-7-9-6,5 3-2,-7-4-5,3 2 3</inkml:trace>
  <inkml:trace contextRef="#ctx0" brushRef="#br0" timeOffset="504">677 67 2,'-54'0'21,"-5"0"0,4 8-1,-2-3-6,-3 1-6,7-1-2,1-5-4,3 0-4,2 0-6,1-13-5,6-3-4,3-1 0,0-8-1,6 5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70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417 0 14,'-68'8'35,"24"20"1,-24-28-6,26 0-25,-13 0-17,11 0-8,0-4-6,-8-16-11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87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2224 16 23,'-38'22'39,"-20"-14"-4,18 14 1,-8-7-30,-3-4-4,6-4 0,2 4-6,-6-11 0,8 4-5,-4-6-4,8-3-11,3-3-7,-9-16-7</inkml:trace>
  <inkml:trace contextRef="#ctx0" brushRef="#br0" timeOffset="193">1330 0 25,'-26'22'37,"-19"-6"-11,3-1-10,10 9-7,-11-5-5,3 1-6,1 3-2,-7-10-6,9 6-11,2 3-13,-13-22 0</inkml:trace>
  <inkml:trace contextRef="#ctx0" brushRef="#br0" timeOffset="381">454 264 21,'-41'6'38,"10"16"-1,-22-11-2,14-4-26,-13 14-10,0 4-17,4 4-16,-27-16-4,12 17 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2.12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695 969 2,'-4'-18'9,"4"18"-1,0 0-2,0 0-1,-5-22 1,5 22-1,0 0 1,-10-24 1,10 24-1,-9-24 0,9 24 1,-10-27-1,10 27-2,-20-30-1,12 14 0,-12 1 0,20 15-1,-35-24 0,13 14 1,-4 4-2,3 2 1,-4 2-1,-1 2 0,-3 2-1,1 7 1,-1 2-1,2 5 0,-6-1 0,9 5 0,-2 1 0,4 3 0,3 1 0,-2 10 0,3 2 4,-2 8-4,6 11 3,-2 6-2,-1 12 1,1 10 1,-1 6-1,8 7-1,-2 10-2,6 1 2,4-3-1,3 1 1,6-5-1,10-12 1,9-12-1,11-19 2,15-17-1,10-21 2,16-20-3,12-13 1,7-26 0,9-10-1,-4-16 1,4-6-1,-8-11 1,-6-2-1,-17-4 1,-13-1 0,-14-5 0,-14 6 1,-14-7-3,-13 8 1,-13-1-1,-17 9 1,-17 5-1,-7 12 1,-14 8-2,-9 11 1,-9 15 2,-6 13-2,0 15 1,-3 13-1,-1 23 3,6 14-2,4 28 2,13 16-2,14 14 1,19 10 0,14 10 0,20-1 0,17-10-1,24-11 0,21-28 0,14-25 1,13-29 0,7-24 1,-3-36 0,5-22 0,-14-24 1,-4-12 0,-17-16 0,-10 3-1,-25-6-2,-12 6 2,-16 0-3,-4 10 1,-23 9-1,-8 11 1,-14 18-2,-10 17 1,-4 26 0,-9 17 1,-4 37 1,-4 29 0,3 36 0,6 22-1,11 16 1,12 4-1,23-2 1,12-9-1,19-16-1,23-19 0,19-30 0,9-19 1,10-27 0,4-20 1,0-16 0,2-26-1,-8-20 2,-3-12-1,-12-19 0,-10-9 0,-13-11 0,-11 2-1,-16-1-1,-1 10 2,-23 11-3,-13 16 2,-7 21-2,-10 24 2,-5 25 1,-6 13-1,3 40 2,0 21-2,4 25 2,10 13-2,11 15 2,15 5-2,18 2-1,11-7 1,29-13-1,17-22 2,20-25-1,11-26 1,14-31-1,8-21 0,1-38 1,3-22-1,-14-27 2,-6-8-2,-19-11 1,-16-8 0,-19 1-2,-22 4 2,-14 8-2,-17 17 1,-23 17-3,-11 19 3,-12 27-2,-7 31 1,-5 30 3,-8 38-2,3 36 1,4 26-1,12 21 3,11 10-3,18 9 2,14-1-3,21-18 1,16-12-1,31-22 1,14-23-1,19-28 1,16-25-2,11-34 2,13-24 3,4-39-4,-1-31 2,-6-24-1,-12-20 0,-19-15 0,-15-10 1,-23-5-2,-24 11 0,-24 9-1,-17 21 2,-26 20-2,-16 30 2,-12 32-2,-12 36 2,-6 33 2,-6 43-1,1 35 0,6 30 1,10 25-1,13 7 0,22 9 0,19-5-1,24-14 0,30-19-1,30-25 1,23-31-1,25-30 0,11-25-1,11-28 2,5-32 2,-6-30-4,-8-29 2,-10-25-1,-19-18 1,-21-12 0,-23-13 0,-22-3-2,-23 9 1,-16 13-1,-29 19 2,-15 31-2,-22 30 1,-11 35 1,-7 32 0,-8 49 1,6 30-1,10 31 1,14 23-1,18 21 1,20 5-1,30-2-1,17-9 1,41-17-1,18-22 1,25-19 0,12-26 0,14-32 0,9-24 0,1-21-1,-2-38 2,-7-24-2,-11-26 1,-14-24 0,-17-17-1,-22-10 1,-20-12-1,-20 4 0,-19 7-2,-26 21 0,-22 17 1,-13 35 0,-15 27 1,-9 42-1,-7 30 0,-1 49 2,5 33 0,10 28 3,15 17-2,16 14-1,24 6 0,21-12 1,17-16 0,30-24-1,20-24 0,13-36 1,13-28-1,7-33 0,2-40 1,-6-30-1,-9-27 0,-8-25 0,-16-16 0,-11-10 0,-14-1 1,-27 0-1,-7 10 0,-22 13-1,-12 21 2,-19 26 0,-4 29 0,-11 39 0,-7 26 0,-1 40 0,7 28-1,6 25 2,16 14-1,19 2-2,15 1 1,13-17-1,28-16 1,22-24-1,11-17 1,10-27 0,10-22 0,2-17 0,-3-28 0,-6-24 1,-10-16-1,-17-16 2,-13-9-2,-20-15 1,-14-2 0,-30-2-2,-14 8 1,-22 7 0,-8 7 0,-8 14-1,-6 14 2,-8 27-3,1 25 3,5 25-1,4 19 1,10 35 1,10 25-2,20 14 2,18 8-2,25 1 1,13-10-1,34-18 1,19-17-1,18-22-1,8-20 1,3-15 0,0-15 0,-5-21 1,-11-12-1,-23-13-1,-16-5 2,-22-7-3,-15-5 3,-21-4-3,-21-2 2,-18 3-1,-17 7 0,-9 8 1,-10 9 0,-4 19-1,-9 14 1,4 24-1,-3 18 1,11 28-1,13 17 1,22 23 1,13 9-1,24 6 1,23 2-1,20-11 1,29-13-1,18-17 2,12-16-2,6-23-1,5-20 1,-2-14 1,-3-26-1,-17-18-1,-9-11 1,-20-11-1,-20-9 2,-17-11-2,-13-3 1,-27 1-1,-19 5 0,-17 8 2,-16 8-1,-16 11 1,-7 16-2,-5 19 1,-9 21-1,0 17 1,5 29-1,10 25 0,15 17 1,19 18-2,19 2 1,28 9 2,21-9-1,26-5 0,24-21 0,27-19 1,11-24-1,17-23 2,5-8-2,3-31-2,-7-12 2,-12-16-1,-14-7 1,-18-13-1,-19 2 1,-29-1-1,-12-1 1,-32-2 1,-17 6-2,-17 5 1,-11 10 0,-15 10-1,-6 9 0,-5 14 1,-4 15-1,2 15 1,2 17-1,8 23 0,13 13 1,18 19-1,16 5 0,27 7 0,25-2 0,20-5-1,29-17 1,20-12 0,17-20 1,14-21 0,6-9 1,-1-25 0,-2-14 1,-13-8 0,-13-7 0,-17-8 1,-14-4-1,-29-5 0,-11 5-1,-25-6 0,-18 12 0,-17-2-1,-17 1-1,-6 14 1,-15 9-1,-1 19-1,-5 14 0,2 16 1,7 26-1,6 25 0,15 18 0,16 21-2,23 6 1,24 7-1,14-9 2,39-8-3,19-24 2,29-19 0,12-28 1,18-24 1,4-20 1,1-30 1,1-14 1,-17-18 1,-5-6-1,-21-9 2,-16 6-2,-27-7 1,-20 12 0,-20 5-1,-15 15 0,-23 18 0,-20 19-2,-10 28 1,-9 12-2,-4 32 1,5 20-3,4 18 1,14 5 0,16 13-1,20-2 2,21-5-2,9-15 2,38-9-2,15-16 1,18-14 2,9-16 0,10-20 1,7-13 0,2-26 2,-2-14-1,-13-17 0,-11-10-1,-18-11 1,-18 1-1,-21-8 1,-24 8-1,-15 9 0,-25 9 0,-14 17 1,-15 15-2,-3 17 0,-2 18 0,3 12-2,10 30 1,9 12 0,18 15-1,16 9 1,18 4 0,21 3 0,21-8 1,23 0-1,10-15 1,17-12 0,6-14 0,1-16 1,2-11 0,-9-16 0,-8-19-1,-11-21 1,-19-9-1,-12-14 1,-17-6-1,-18-6 0,-7-3 1,-26 6-1,-10 10 2,-19 12 0,-8 17-1,-7 23 0,-7 20 0,5 11-1,-3 33-1,10 15 1,13 13-2,18 8 2,21 5-3,13-1 2,33-12 2,19-6-2,22-14 2,16-13-2,12-18 2,3-12-1,0-9 0,-7-24 1,-8-8-1,-11-18 2,-12-5-2,-22-14 0,-13 2 0,-19-9 1,-13-3 0,-15 4 0,-16 9 1,-15 11-1,-13 16 1,-8 21-2,-2 18 1,-4 16-1,3 29-1,10 15 0,9 12 0,19 12 0,16 4-1,16 0 1,13-8 1,28-3-1,13-14 0,8-5 1,6-16-2,2-13 1,-2-18 0,-3-11 0,-6-13 0,-9-19 0,-11-20 0,-7-10 0,-14-8-1,-9-7 2,-9 2-1,-13 1 1,-11 14 0,-11 8 0,-10 23 1,-4 18 0,-3 13-1,-5 25 1,8 19 0,6 16-2,10 8 1,14 13 0,16-1 0,5 1-1,26-6 1,12-7-1,13-11 1,9-16-1,8-9 0,1-21-1,1-13-1,-2-8 1,-12-25 0,-5-5 0,-16-16-2,-13 0 3,-17-7 0,-7 6 0,-22 3 1,-15 10 1,-6 19-1,-12 11 1,0 16 0,-4 27 1,3 22-1,3 20-1,11 17 0,13 19 2,12 12-2,11 9 1,6 1 0,18-4-1,12-14-2,20-6-1,2-27-9,9-19-7,-2-24-3,3-24-2,-3-13 3,-4-23 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7:26.74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2654 1093 8,'-13'-24'18,"-12"24"0,-21 3 0,-6 32-9,-3 16-1,-9 17-3,10 15-2,-4 13-1,16 4 2,1-2-2,22 1 0,8-15-2,11-4 0,15-17-2,10-11-4,15-19-4,3-15-5,7-18-2,1-7 3,-5-14 2,-8-11 4,-8-3 2,-11-8 5,-19 9 3,-4-5 4,-22 19 4,-12 1 3,-14 15-1,-4 4 2,-8 12-3,2 19 0,-5 1-1,4 13-2,-2 1 0,8 8-6,5-3 0,12 4-3,9-2 0,11-5 0,11-1-2,9-11-4,17-9-6,12-10 0,8-9-3,4-8 1,7-15 1,-7-9 2,-4-8 4,-7-3 4,-19 1 6,-11-2 2,-10 3-2,-28 6 1,-16 3 0,-20 8 1,-10 6 1,-18 10-1,-6 4 2,-6 18 3,-8 11 2,5 9 0,5 6-1,15 9-3,13 0-1,25-2-5,19 0-2,20-13-4,23-5-3,23-13 0,24-11 0,9-13 0,17-6 1,-4-14 3,2-10 5,-6 1 5,-16-11 1,-13-3 2,-22-4-2,-17 1-2,-22-2 1,-22 3-2,-24-4-1,-14 8-1,-14 2-2,-8 11 1,-8 11 1,-4 16 1,-1 1 0,11 18 1,6 10-1,18 7-3,19 3 1,20 1-1,29-2-1,18-14-1,36-3-1,19-16 0,23-4 1,5-11 0,9-16 2,7-10-1,-12-11 2,-8-5 2,-19-2-2,-14-2 3,-26-4-2,-21 8 0,-15 3-1,-31 7 0,-21 8-1,-17 9-1,-12 5 1,-15 16-1,0 7 2,-7 13 0,7 14 0,11 6 1,14 7-2,19 8 0,21 3-2,27 4 1,19-8 0,37 3-1,23-9 1,25-11-1,14-4 1,13-13-1,13-12 2,2-5-1,-1-20 1,-5-7 0,-16-11 1,-11-6 2,-20-2-2,-15 0 2,-25 6-1,-16 7 2,-21 15-2,0 20 1,-37 0-1,7 20-2,-1 20 0,6 18-1,11 5 1,14 10-2,11-8 1,21 3 0,22-13 0,9-9 2,17-15-2,3-12 2,8-17-2,-1-8 1,-4-16-1,0-16 0,-15-8-1,-3-13 0,-10-5 2,-11-10 0,-11-2-1,-8 0 1,-13 6 1,-7 7 0,-8 11 2,0 9-2,0 12 0,-4 15 0,4 16 0,0 0 0,10-8 0,10 8-1,11 2 0,3 2 0,9-2 1,0-2-1,6 0 1,-4-9 0,-2-8 1,-9-5 0,1-10-1,-9-4 0,-2-12 0,-9-1 0,-8-5 0,-2-2-1,-5-3 0,0-2-1,-5 0 2,-2 5-2,-5-3 2,3 2 0,-6 3 0,5 7 0,-1 8 0,3 6 0,0 13 0,8 20-1,0 0 2,0 0-4,0 11 1,5 11 0,15-2 1,3 1-1,9-5 0,2-3 1,6-11 0,2-6 0,-2-10 1,4-14 0,-11-9 0,-4-5 0,-12-10-2,-4-2 2,-12-9-1,-2 1 0,-15-7-1,-8 4 1,-4 3-1,-5 8 1,-2 2 1,-8 12-1,4 9 1,-1 12-1,-3 12 2,6 7-2,5 13 0,3 9 1,10 8-1,9 4 0,10 3-1,6 0 1,16-1-2,6-3 2,6-9-1,5-5 1,2-8 0,-4-9 1,-4-4-1,-7-16 2,-9-10-1,-4-7 0,-13-7 0,0-4-1,-12-3 1,-9 1-1,-4-1 1,-4 10-1,-7 2 1,2 13 0,0 10 0,1 14 0,2 4 0,9 24 0,6 15-1,4 7 0,12 8 0,4 4 0,16-1 0,9-3-1,8-4 1,6-5 0,2-5 2,2-3-2,-4 5 2,-4 2-1,-13 4 1,-1 8-1,-13 2 1,-4 4-2,-8 6 0,-3 1 1,-9-5-1,-7-6 0,-2-3 0,-1-8 1,-2-6 0,0-7-1,5-9 1,0-3 0,-1-5-1,4 0 2,1-3-2,4 1 1,-4-1-1,4 3 0,-3 1 0,0 1 0,-2 5 0,6 0 0,-4 7 0,2-3 0,3 5 0,2 4-1,4-7 1,0 3-2,3-5 2,5-4-1,2-7 1,0 1-2,-7-22 1,18 22 1,-18-22 0,0 0 0,19 8 0,-19-8 0,8-11 0,-7-6 2,1-2-2,1-3 2,-2 1-2,-1-3 3,0 7-2,0 17 1,-7-17-1,7 17-2,-21 28 1,5 10 0,-5 8-1,2 14-1,-2 5 1,-1 3-2,10-3 1,2-5 2,8-5-2,2-9 2,2-11-1,8-7 0,-10-28 1,28 20 0,-28-20 1,27-4 0,-27 4 0,7-33 1,-7 15-1,-6-5 2,-9 1-1,1 5 0,-9 0 0,3 2-1,0 4 1,0 4-1,-2 3 0,5 4-1,-1 0 1,18 0-1,-25 17 0,25-17 0,-23 24 0,23-24 0,-30 20 0,14-14 0,-2 2-1,18-8 1,-31 11 0,31-11 0,-22 7-1,22-7 1,0 0-1,-17 2 0,17-2 1,0 0 0,0 0-1,-17-9 1,17 9 0,-24-25 0,6 6 0,-6-1 0,-1-6 1,-3 0-2,-3-2 1,-5 0 0,-2-4 0,-6 3 0,-4 2 0,-4 3-1,0 2 2,-2 7-1,5 2 0,4 4 0,13 3-1,4 4 1,28 2-1,-23 0 0,23 0 0,14 15-1,7-4 1,1 0-1,3-2 2,5 1 0,-2-8 2,3-2-2,-6-8 0,2-8 0,-8-10 1,0-7 0,-9-9 0,-2-7-1,-8-3 0,0-2 1,-9 1-1,-9 0 1,-8 2-1,-7 4-1,-6 11 2,-6 7-1,-6 12 1,-8 11-1,-2 6 0,-1 23 1,-3 12-1,4 12 0,2 14 1,12 5-1,5 1 0,15-2-1,13-6 1,14-11-1,7-15 1,20-15-1,14-18 0,12-14 2,8-21-1,1-14 0,5-11 0,-2-8 1,-9-9-1,-5-4 1,-16-3 0,-17 6-2,-18 2 2,-13 4 0,-26 6 0,-20 11-1,-14 11 0,-12 12 0,-10 20 1,-9 12-1,-2 8-1,3 28 1,4 15 0,9 13 0,8 9-1,14 7 1,18 6 0,16-5 1,16-4-2,18-11 2,12-13-2,20-14 2,13-13-1,8-21 1,11-7-1,5-22-1,0-7 0,-7-9 0,-7-8 1,-12-5 0,-11-2-1,-14 2-1,-18 5 1,-22 0-2,-18 19-3,-27-8-6,-6 28-21,-14 16-6,-21 23 1,9 24-3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0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650-1 20,'0'0'23,"-14"0"-2,14 0-4,0 0-2,-18 6-3,18-6-5,-30 7 0,8-2-1,0 8-3,-9-1 0,0 6-1,-9 0-1,0 6 0,-6 2-1,-5 3-2,3 5-6,-16 0-11,3-5-16,5 17-2,-20-11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53.96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510 156 11,'0'0'30,"0"0"-2,19-22-8,-19 22-2,10-21-6,-10 21-1,0 0-2,23-17-1,-23 17-2,0 0-1,3-20-1,-3 20 1,0 0 0,0 0-2,0 0-1,0 20 0,0-20 0,-3 49-1,-6-5-1,-5 16 1,-3 18-3,-8 11 1,2 17-2,-14 4 0,6 18-1,-17-5-1,10 4 1,-11-11 1,9 1 0,-2-16 1,2-6 2,10-13 2,-6-14 0,15-9 1,-5-10-1,14-11 0,-3-4-9,6-8-26,9-26-3,0 0-3,0 0-1</inkml:trace>
  <inkml:trace contextRef="#ctx0" brushRef="#br0" timeOffset="4054">2438 0 11,'0'0'33,"0"0"2,0 0-12,0 11-5,9 21-5,3-5-5,19 31-1,-4 5-3,22 27 0,-1 9-2,19 20 0,-2 4-2,9 8 1,-6 3-2,4 0 1,-2 3 0,-3-1 0,-2-4 2,8 8 2,-3-2 0,14 8 1,-7-14 0,17 0 1,-6-20 0,13 0-1,-11-28-1,6-10-2,-19-25 1,0-12-2,-14-12 0,-13-14-3,3 7-24,-29-18-13,-22-16-2,-4-14-3,-22-19-3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52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192 0 9,'-26'42'16,"-11"-4"-3,4 3-5,-5-2-8,2-7-15,14 20-10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1.83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103 0 15,'-1'29'30,"-13"-3"-9,4-2-3,4 5-6,-4-11-3,5 8-2,-4-3-4,3 0-3,-1 8-6,-3-3-14,-11-4-12,15 16-2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12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121 0 9,'-23'26'30,"14"14"-11,-5-3-4,5 0-2,1 5-6,-6-5-3,5 0-2,0-3-14,5 16-17,-18-24-2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34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36 0 4,'0'60'23,"0"-8"-7,-3 4 0,-2-5-3,2-3-7,0-1-7,-1-6-12,4 14-15,-18-26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57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 0 13,'0'65'13,"0"-5"-3,0-4-5,0 1-3,0-8-7,0 7-9,-6-21-9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2.93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14,'16'65'25,"-16"-29"0,13 4-26,4 0-10,-4-16-13,18 21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0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23,'12'44'33,"11"10"-9,-2 1-9,-5-5-6,5-1-3,-5-1-3,1 1-2,3-1-4,-5-5-6,7 0-9,-2 1-7,-7-19-7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2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25,'37'44'21,"-11"-13"-4,2 4-6,-3-4-4,-3 3-3,2-7-3,-2 0-3,2-4-9,-6-14-16,16 22-1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4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26,'21'31'34,"18"14"-1,-17-9-13,3-3-15,11 3-3,-2-4-7,-2 1-3,10 2-10,-5-6-4,0-3-7,13 9-2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6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1,'46'33'12,"5"4"-2,-8-2-2,1-2-1,2-4-5,-6-3-10,13 14-12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55.06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4-7 30,'0'0'37,"0"0"-8,0 0-5,-2-19-9,2 19-2,0 0-5,0 0-2,0 15 0,0 9-1,0 6-2,0 13-1,0 5 0,0 14-1,0 3 1,0 8-1,2-1-1,0 1 0,6-15-1,-1-4 2,2-7-2,-1-12 1,2-9 0,-10-26 0,18 23 0,-18-23-1,0 0 1,12-10 0,-9-16 0,-3-6-1,0-8 1,0-7 0,2-2 0,-1-5-1,1 0 1,3 6 0,2 1 0,5 0 0,-2 9 0,7 2-1,-1 4 2,3 4-2,-2 8 2,2 5-2,-19 15 2,32 0 0,-32 0-1,33 44 1,-16-6 0,-7 11 0,5 2-1,-4 11 1,1-3-1,0-2 0,-4-5 0,1-4 0,-6-10 0,6-1 0,-1-17-1,-8-20 1,21 19 0,-21-19-1,32-26 1,-10-9-1,8-5 1,2-12-1,7 6 1,1-5 0,-3 10 0,4 17 0,-6 11 0,-5 13 1,-6 15 0,-1 20 1,-13 8-1,2 12 1,-5-6-1,1 6 1,-3-5-1,0-2-1,4-4-3,-9-44-12,9 36-20,-9-36-3,25 21-1,-6-17-4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3.79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0,'31'15'26,"19"21"0,-26-25-14,-6-6-38,26 25-1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11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0 17,'56'34'30,"-23"-23"2,13 3-22,3-2-5,0-3-7,-4-4-7,6-3-9,-1 6-6,-11-14-6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30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13 14,'40'-2'19,"16"2"-9,-8 0-6,-1-2-5,2 2-9,-16-9-14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46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12 21,'27'-2'29,"14"2"-12,-4 0-10,5 0-9,-2 0-12,-2-17-13,16 17-2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62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0-1 23,'55'2'26,"-16"-2"-8,5 2-7,-1 0-8,-4-2-7,2 2-11,-13-10-16,24 8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81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51 15,'53'2'34,"-19"-5"0,12 1-22,-4-2-16,-4-16-22,17 20-7,-19-24 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4.96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67 2,'43'0'36,"10"8"2,-16-8-5,3-4-27,5 0-6,1-3-7,-3-13-8,4-2-13,9 4-7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14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0 205 15,'25'-33'34,"18"18"-5,-7-6-16,-2-7-13,6 0-18,-18-21-15,24 18-1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312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0 257 0,'24'-31'36,"13"18"-2,-25-21-2,11 10-31,0-8-8,2-7-16,9 13-11,-19-32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48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0 456 2,'25'-36'35,"-25"-23"-1,19 10-13,-9-5-16,4-2-7,-1-6-14,-10-18-16,25 20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55.89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299 49 18,'-3'-24'40,"3"24"-2,-27-10-1,6-5-14,21 15-13,-51 0-2,30 12-3,-11 1-2,10 11-1,-4 5-1,0 9 0,4 7-1,3 1-1,4 8 1,6-3-1,9-3 0,0-5 0,7-11 0,10-13 1,9-14-1,3-5 0,5-16 0,5-18 1,1-11 0,-1-7 0,-3-4 1,-7 7 0,-7 3 1,-4 12 0,-15 4 1,-3 30 1,0 0-2,0 0 1,-19 19-1,11 15-1,4 1 0,4 4 0,0 2-1,2 2 1,10-6-1,2-1 0,3-1-1,-17-35-5,41 36-27,-41-36-4,30 4-3,-4-4-5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659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0 586 15,'0'-55'38,"9"20"-4,-12-15-13,0 0-17,3-10-3,7 4-7,-2-11-10,8 0-6,2 2-8,-15-16-4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5.825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37 470 30,'-2'-65'36,"2"18"-7,0-1-13,-7-8-12,-2 0-12,-3-10-20,12 13-8,-12-26-1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013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116 133 2,'0'0'31,"-46"-51"-7,33 27-17,-10 9-32,-11-28-12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200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80 215 18,'-34'-64'22,"28"21"-10,-9 2-19,-10-26-29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34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171 226 9,'-43'-43'30,"25"21"-7,-15-11-16,4-9-17,14 16-16,-18-34-1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526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1001 929 28,'-41'-33'36,"24"24"-7,-27-28-8,6 5-44,14 10-11,-13-25-4</inkml:trace>
  <inkml:trace contextRef="#ctx0" brushRef="#br0" timeOffset="155">433 234 5,'-52'-25'33,"19"22"-1,-13-10-16,2-4-9,1-5-6,1 1-7,-5-7-2,7 0-6,-4-5-7,2-11-6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6.861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3043 1185 27,'-59'-1'38,"15"2"-2,-14 3-17,4-8-10,17 1-3,-4-10-5,5-2-3,7-1-1,-7-12-5,19 4-4,-12-9-10,10-3-7,6 10-8</inkml:trace>
  <inkml:trace contextRef="#ctx0" brushRef="#br0" timeOffset="174">2346 734 7,'-23'0'36,"-19"0"-2,5-8-11,2 8-8,-3-7-6,2 7-3,-1-9-5,-3-3-6,8-1-2,-8-10-3,12 10-4,-6-16-2,6 7-4,-4-5-1,3-1 3,1 0 4</inkml:trace>
  <inkml:trace contextRef="#ctx0" brushRef="#br0" timeOffset="326">1650 416 12,'-36'-15'18,"-7"4"1,6 6 1,-7-8-2,7 12-2,-11-14-2,13 11-3,-10-14-5,13 7-4,-5-6-4,-2-9-8,5 8-6,-7-9-6,5 3-2,-7-4-5,3 2 3</inkml:trace>
  <inkml:trace contextRef="#ctx0" brushRef="#br0" timeOffset="504">677 67 2,'-54'0'21,"-5"0"0,4 8-1,-2-3-6,-3 1-6,7-1-2,1-5-4,3 0-4,2 0-6,1-13-5,6-3-4,3-1 0,0-8-1,6 5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704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417 0 14,'-68'8'35,"24"20"1,-24-28-6,26 0-25,-13 0-17,11 0-8,0-4-6,-8-16-11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6:48:07.878"/>
    </inkml:context>
    <inkml:brush xml:id="br0">
      <inkml:brushProperty name="width" value="0.07938" units="cm"/>
      <inkml:brushProperty name="height" value="0.07938" units="cm"/>
      <inkml:brushProperty name="color" value="#002060"/>
      <inkml:brushProperty name="fitToCurve" value="1"/>
    </inkml:brush>
  </inkml:definitions>
  <inkml:trace contextRef="#ctx0" brushRef="#br0">2224 16 23,'-38'22'39,"-20"-14"-4,18 14 1,-8-7-30,-3-4-4,6-4 0,2 4-6,-6-11 0,8 4-5,-4-6-4,8-3-11,3-3-7,-9-16-7</inkml:trace>
  <inkml:trace contextRef="#ctx0" brushRef="#br0" timeOffset="193">1330 0 25,'-26'22'37,"-19"-6"-11,3-1-10,10 9-7,-11-5-5,3 1-6,1 3-2,-7-10-6,9 6-11,2 3-13,-13-22 0</inkml:trace>
  <inkml:trace contextRef="#ctx0" brushRef="#br0" timeOffset="381">454 264 21,'-41'6'38,"10"16"-1,-22-11-2,14-4-26,-13 14-10,0 4-17,4 4-16,-27-16-4,12 17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7T07:04:06.614"/>
    </inkml:context>
    <inkml:brush xml:id="br0">
      <inkml:brushProperty name="width" value="0.07938" units="cm"/>
      <inkml:brushProperty name="height" value="0.07938" units="cm"/>
      <inkml:brushProperty name="color" value="#0000FF"/>
      <inkml:brushProperty name="fitToCurve" value="1"/>
    </inkml:brush>
  </inkml:definitions>
  <inkml:trace contextRef="#ctx0" brushRef="#br0">-2 949 12,'0'0'18,"0"0"-1,0 0 2,0 0-4,0 0-1,0 0 0,0 0-3,0 0-1,0 0-4,0 0-1,0 0 0,0 0-3,-8-10 1,8 10-1,0 0-1,14 0 1,-14 0-1,20 0 0,-20 0 0,34 0-1,-13 0 0,3 0 1,7-1 0,4 1-1,2-2-1,6 0 2,0-4-2,3 4 2,-3-1-2,3-1 1,-3 0-1,-2 3 2,5-2 0,3 1-1,-3-4 0,6 4 1,3-3 0,3 3-1,4-2 1,6 1-1,0 1 1,10 0 0,5 0 1,3 2-2,5-2 3,5 2-2,2-2 1,7 2 0,-2-1-1,6 1 0,3 0 1,8 0-1,6 0 1,4 0-1,-1 0 0,0 0 0,1 0 0,-1 0 0,-8 0 0,-1-2 1,-9-2-1,2 0-1,-6 1 1,-1-1-1,-9 2 1,-6 2 0,-6-2 0,-7 2-1,-10 0 0,-14 0-4,5 0-17,-21-2-18,-9-11-1,-12 0-5,-11-5 2</inkml:trace>
  <inkml:trace contextRef="#ctx0" brushRef="#br0" timeOffset="1210">277 1802 4,'0'0'26,"0"0"-6,0 0-1,0 0-7,0 0-1,-17 0-2,17 0 1,0 0-2,0 0-2,0 0 1,0 0-2,0 0 1,0 0-1,0 0-1,0 0-1,0 0 0,0 0 0,0 0-1,0 0-1,0 0 0,0 0-1,0 0 0,0 0 0,10 2 0,-10-2 0,22 0 0,-5 0 1,3 0-1,10 0 0,3-5 1,4 2-1,5-5 0,7 3 1,8-6-1,3-1 0,7-1 0,1 0 0,3-1 2,3 1-2,0-2 0,0 3 0,-3 3 1,-2-1-1,0 3 0,-4 0 1,-4 1-1,3 0 1,-4 1 0,1-1 0,0 1-1,0-1 1,-1 1 0,5-1 0,-1 2 1,9 1-1,-1-1 0,5 4 0,5-4 0,5 4 0,5-3 0,3 3 0,1-4 0,-1 2 2,-5-3-2,3 4 1,-5-9-1,-1 8 1,-5-7-1,0 7 1,0-1-1,-1 1 0,-4-2-1,-3-3 1,-7 5-1,-8-4 1,-10 4-1,-4-1 0,-11-1 1,-9 2-1,-4 0 0,-5 2 0,-16 0 0,24 0 0,-24 0 0,0 0-1,20 0 1,-20 0-2,0 0-8,0 0-28,0 0-2,0 0-2,24-22-4</inkml:trace>
  <inkml:trace contextRef="#ctx0" brushRef="#br0" timeOffset="2633">2959 2688 13,'0'0'23,"0"0"-2,0 0-5,0 0-2,0 0-4,0 0 0,0 0-2,0 0 1,0 0-1,0 0-1,8-21 1,-8 21-1,23-22-2,-2 11 0,-5-11-1,10 3 1,-6-4-2,12 3 0,-4-10 0,9 4-1,-5-4 0,13 0-1,-2-7 0,5 2 2,6-7-2,2-2 1,5-3-1,5-1 0,-2-3 0,4 1 0,-3-2 0,2 5-1,-6-3 1,2 4-1,-8 2 0,-4 2 1,-3 0 0,-3 3-1,-7 1 1,-1 6-1,-4 1 1,-2 1-1,-1 2 1,1 0-1,1 0 0,5 0 0,5 1 0,4-4 0,10-2 0,3-2 0,6 2 0,2-2 0,1 2 1,-4 4-1,-9 1 0,-9 8 1,-9 1-1,-8 6 1,-13 5 0,-16 8 0,17-9 0,-17 9-1,0 0 1,0 0-1,0 0 0,0 0 0,0 0 0,0 0 0,0 0 0,0 0 0,0 0 0,0 0 1,0 0-1,0 0 0,0 0 1,0 0-1,0 0 0,0 0 0,0 0 1,-9-17-1,9 17 0,0 0 0,0 0 0,-18-17 1,18 17-1,0 0 0,-21-18 0,21 18 1,-8-20-1,8 20 1,-15-21-1,15 21 0,-21-21-2,21 21 2,-24-24-2,8 15 2,-2-1-2,2-3 1,-3 4-1,-2-4 2,2-2 0,1 3 0,-3-2 0,-1-3 0,0 0 0,0 1 0,-2-1 0,2 0 0,-2 1 0,-4 0 0,4-1 0,0 2 1,1-1-1,-4 1 0,3-2 0,1 3 0,-1 0 0,3-1 0,-1-2 0,3 0 0,-3 1 0,1-3 0,0 2 1,-1-2-1,-2 2 0,-4-3 0,3 2 0,0-1 0,-3 2 0,-2-4 0,-4 3 0,3-1 0,0-1 0,1-1 0,-1 0 1,0-1-2,-3 0 2,6-1-1,-5-2 0,2 0 0,0-1 0,-2 0 0,-2 0 0,2 3 1,-1-1-1,2 1 0,0 5 1,0-1-1,7 7 0,1-1 1,3 4-2,1 0-1,20 9-10,-26 0-27,26 0-2,0 0-3,0 0-5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56.41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254 30 19,'0'0'39,"-23"-26"-2,23 26-1,-34 0-21,-2-2-6,10 4-3,-4 7-3,7 10-1,-1-1-1,9 6-1,7 1-1,6-3 0,2 5 0,8-6 0,9 2 0,4-1 0,3 3 1,0 3 0,-4-2 1,6 3 0,-9-4 2,5 12 1,-11-12 0,6 8 0,-15-11 1,6 6-1,-8-28 2,-2 32-2,2-32 0,-34 12-2,9-12 0,-1 0 0,-8-2-1,-1-4-1,6 4-2,-8-9-5,37 11-26,-28 2-5,28-2-3,0 0-5</inkml:trace>
  <inkml:trace contextRef="#ctx0" brushRef="#br0" timeOffset="541">779 91 26,'0'0'36,"0"0"-5,-7-26-2,7 26-8,-43 0-8,26 15-4,-26-4-1,18 16-3,-11-3-2,10 11 0,5-5-2,15 2 0,6 0 0,10 1-1,17 0-1,7 3 2,7-2-1,1 4 1,-5 0 2,-1 7-1,-10-12 1,-1 10 0,-16-11 1,-7 6-1,-11-15 0,-11 0 0,-18-8-3,-12-15-10,4 0-27,-21-2-3,-4-8-2,0-5-5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4:00.142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0 2477 17,'0'0'15,"0"0"-1,0 0 0,0 0-2,0 0-2,0 0-1,0 0-5,0 0-1,0 0-2,0 0 0,0 0 0,0 0 0,0 0 1,0 0 1,0 0 1,0 0 0,0 0 1,0 0 1,0 0-1,0 0 1,0 0 0,0 0 0,0 0 0,0 0 0,0 0 0,0 0 1,0 0-2,0 0 0,0 0-1,19 0-1,-19 0 0,0 0-1,0 0-1,10 19 0,-10-19 0,0 0 0,11 26-1,-11-26 1,11 21-1,-11-21 1,13 28-1,-13-28 1,14 29-1,-14-29 0,18 32 0,-10-13 1,-8-19-1,19 36 0,-8-17 0,0 0 0,-1 1 0,3-1 0,-13-19 0,26 34 0,-26-34 0,25 31 0,-25-31 1,28 28-1,-28-28 0,27 28 0,-27-28 0,26 25 0,-26-25 0,28 23 0,-28-23 0,32 26 0,-32-26 0,34 27 0,-11-12 1,1 0-1,-1 2 1,3-2-1,-1 0 1,-1 2 0,-1 4-1,3 0 0,-5 0 0,0-2-1,-2-2 1,3 5-1,-1-6 1,0 4-1,3-8 1,1 1 1,-1 0-1,1-1 1,3 1-1,2 0 1,2 0-1,2-1 1,0 1-1,2 0 1,0 0-1,5-3 0,-1 3 1,3 0-1,0-1 1,1 1-1,-1 0 1,4-1-1,-2 3 0,-1 0 1,1-2-1,0 2 0,0 0 0,-1 2 0,1-3 0,4 3 0,0 0 0,0 2 1,2-2-2,0 2 2,-2-2-2,2 3 2,3-3-1,-7-7 0,2 5 0,0-4 0,0-3 1,0 1-1,0-3 0,4 2 0,-4 1 0,4 1 0,0-1 0,1 4 0,-1-1 0,0 1 1,0 0-1,-1-3 0,-3 3 0,0-2 0,-3-1 0,1 1 0,-2-3 0,4 1 0,-2-3 0,0 1 0,2-1 0,-2-4 0,0 2 0,-1-1 0,3-1 0,-4 0 0,0 0 0,0-2 0,1 2 0,1 0 1,0-4-1,2 2 0,0-2 0,0-2 0,-2-1 0,0 3 0,0-2 0,-2 0 0,-1 0 0,-3 1 0,-3-1 0,0 0 0,-1 2 0,-1-2 0,2-1 0,1 3 0,-3-2 0,6 0 0,-1 0 0,-1-1 0,3-1 0,-3 2 0,1-1-1,-1 1 1,3-2 0,-5 2 0,5-3 1,2-1-1,0-1 0,4-1 0,0-5 0,4 2 0,-2 0 0,2-4 1,0 7-1,1-3 0,1 0 0,-6 3 0,4 1 0,-4 1 0,2-7 0,-2 6 0,0-3 0,0-1 0,0 0 0,-2-2 0,4 1 1,1-8-2,-1 5 2,-2-4-2,-2 0 2,2-2-2,-3-1 2,3-1-2,-8 2 2,-1 1-1,1-3 0,-1 2 0,-3-1 0,-1-1 0,-2 1 0,0-1 0,-4-7 0,0 0 2,-1 3-2,-1-5 1,0 4-1,0-2 1,-3 0-2,-1 3 2,1 3-1,1 1-1,-3-1 0,1-1 1,-1-1-1,3-1 1,-3 1 0,0-4 0,3-2 0,-3 0 0,3-2 0,0 2 0,-5 0 0,2-2 0,-3 0 0,1 0 0,-2 0 0,-2 4 0,0 3 1,-4-1-2,2-2 1,-2 5 0,-1-1 1,-1 3-1,0 1 0,-3-3 0,1 1 0,-3 1 0,3-1 0,-5 1 0,2 2 0,1-3 0,-1-1 0,0 1 0,-1-2 0,3-1 0,-6 3 0,7-3 0,-9 1 1,4-2-2,-8 3 2,2-3-1,-5-6 1,-5 0 0,3-6 1,-4 1-1,0-5 0,-1-1 1,-3-8-1,-1 0 0,1 0-1,-2-3 0,0-3 0,-6 1 0,-1 3 0,-2 2 0,1 2 0,-3 4 0,-2 3 1,-2 3-1,-5 7 0,3 0 0,-4 0 0,-1 0 0,-4 6 0,3 1 0,-5 1 0,2 3 0,-2 3 0,-2 3 0,2 0 0,3 6 0,-1 1 0,-2-1 0,4 2 0,-1 3 0,-1-1 0,2 3 0,-1 0 0,-3-1 0,0 1 0,-2 2 1,2-3-1,-2 1 0,-2 0 0,0-1 0,-2-1-1,-1-3 1,-3 1-1,-3-1 1,-4 0-1,0 1 0,-8-5 1,2 4-1,-7-1 1,2-1 0,1 0 0,-1 0 0,-2 3 0,1-3 0,1 5 1,-2-5-1,3 4 0,-3 1 0,-2 2 0,-2 1 0,-4-1 1,0 2-1,2 2 0,-4-3 0,-1 1 0,3 0-1,2-3 2,0 1-1,4 2 0,4-2 0,-1-1 0,1 1 0,1 2 0,1 1 1,-1-1-1,1 2 0,-4 2 0,-1-2 0,-1 2 0,2 0 0,-2 0 0,3 0 0,-1 2 0,0-2 0,5 2 0,1 2 0,5 1 0,0-3 0,0 4 0,4 1 0,-1 1 0,3 0 0,2 1 0,1 2 0,-1 1 0,5 1 0,2 2 0,0 0 0,0 2-1,2 4 1,-5 0 0,3 2 0,0 1 1,2 1-1,2 1 0,3-1 0,3 1 1,-4-5 0,9 2-2,0-2 2,4 3-2,-2-3 1,0 0 0,2 0 0,2 3 0,2-3 0,3 0 0,-1 2 0,3-1 0,-1 1 0,3-2 0,2 0 0,-3 0 0,5 1 0,-2-3 0,2 2 0,-4-2 0,6 0 0,-6 0 0,2-4-1,-1 0 1,20-15 0,-32 32 0,32-32 0,-27 36 0,27-36 0,-28 34 0,17-13 0,1 0 0,-3 0 0,2 3 0,-2-1 0,1 0 0,1 1 0,-4 3 0,2-1 0,1 1 0,-3 1 0,2-1 0,0 1 0,0-3 0,1 1 0,-1-1 0,2-1 0,0-1 0,1 2 0,-1-3-1,3 1 0,-1 0 1,3-1-1,-1-3 0,3 2 0,0-2 0,4-19 0,-4 38 0,1-19 1,3 0-1,0 2 1,-2 1 0,-2 1 0,2 0 0,-2 1 0,-1-3 0,1 2 0,0-2 0,-3 3 0,5-3 0,0 0 0,2 0 0,0 3 0,4-3 0,-1 0 0,1 2-1,0-1 1,0 1 0,-2-2 1,1-2-1,-1 2-1,-2-21 1,4 37 0,-4-37 0,2 29 0,-2-29 0,4 30 0,-4-30 0,7 30 1,-7-30-2,10 34 2,-10-34-1,13 38 0,-6-17 0,-1-2 0,3 0 0,-3 4 0,0-1 0,1-1 0,-1 0 0,0 0 0,-1-2 0,-5-19 0,13 32 0,-13-32 0,12 21 0,-12-21 1,0 0-1,22 19 0,-22-19 0,0 0 0,0 0 0,23 20 1,-23-20-1,0 0 1,0 0-1,19 14 1,-19-14 0,0 0 0,0 0 1,0 0-1,22 11 0,-22-11 1,0 0-1,0 0 1,0 0-1,0 0 0,0 0 0,8 21 0,-8-21-1,0 0 0,0 0 1,0 0-1,0 0 0,0 0 0,0 19 0,0-19 0,0 0 0,0 0 0,0 0 0,0 0 1,0 0-1,0 0 0,0 0 0,0 0 0,21 21 0,-21-21 0,0 0 0,13 22 0,-13-22 0,0 0 0,19 25 0,-19-25-1,17 19 1,-17-19 0,20 19 0,-20-19 0,27 22 0,-8-12 0,-19-10 0,34 23 1,-34-23-1,37 24 0,-18-14 1,-19-10-1,36 22 1,-36-22 0,34 19-1,-15-9 0,-19-10 1,37 19-1,-18-8-1,0 8 2,4-8-2,-1 6 1,-1-5 1,2 5-1,1 0 0,1 0-1,-1 0 1,1-8-1,-3 8 0,3-7 0,-3 7 1,1-8-1,3 3 1,-5-1 0,2 0-1,-1-1 1,1-1 0,-2-1 1,1 1-1,1-1-1,-2-1 1,3-1 1,-3 2-1,3 1 0,-3-1 0,2 1 0,1 1 0,-3 1 0,3-2 0,-1 3 0,0-1 0,1-1 0,1 3 0,-1-2 0,1 2 0,1-1 0,2 1 0,-3 0 0,5-1 0,-2 3 0,2-2 0,4 4 0,4-4-1,-2-1 1,3 3 0,1 0 0,1 0 0,1 0 0,1-2 0,-3-1 0,1 5 0,3-4 0,1 0 0,2 2 0,4-3 0,2 1 0,1 2 0,1-2 0,3-3 0,-1 3 0,1 0 0,-5-1 0,0-1 0,-2 0 0,0-1 0,-4-1 0,0-1 0,0-2 0,-2-3 0,6 1 0,-2-4 0,-2 0 0,2 0 0,-2 0 0,0 0 0,-5 0-1,3 2 1,-7-2 1,3 0-1,-1 2 0,1-2-1,1 2 1,-1 0 1,1-2-1,1 0 0,0 2 0,-1-2 0,-1 0 0,-1 0 0,1 0 0,-3-2 0,0 2 0,-1 0 0,-3-2 0,0 0 0,-2-2 0,0 0 0,-3-3 0,3-1 0,-2-3 0,0 1 0,0-1 0,0-2-1,-5 3 1,3-1 0,0 3 0,-3-1 0,5 1 0,-2-1 0,2-2 0,4 7 0,0-9-1,2 3 1,4-1 0,-1 1 0,-1-3 0,1 2 0,-1 1 1,-4-5-2,0 4 1,-2-1 0,0 1 0,-2 0 0,0 3 0,-1-3 0,-3-1 0,4 1 0,-2 0 0,1-1 0,-1 1 0,0 0 0,-1-1 0,1 3 0,0 1 0,-5 1 0,5 1 0,-2 2 0,1 0 0,1-1 0,0 1 0,-1-4 0,3 1 0,0-1 0,0-3 0,-2 0 0,1-1 0,-3-1 0,-1 0 0,-1 3 0,-1-3 0,-1 2 0,-1 1 0,0-3 0,-2 0 0,3 1 0,3-1 0,1 0 0,-1-4 0,3 2-1,-2 0 1,1 1 0,1-1-1,-7-4 1,1 6 1,-7-6 0,4-2 0,-2-1-1,-2 3 1,0-4-1,2 0 2,4 2-3,-2-7 0,5 5 0,1-1 1,-1 1-1,5 0 1,-5-3-1,4 1 1,-3-3 0,3 3 0,-3-1 0,1-3 0,2 3 0,-5-4 0,3 1 0,-1-1 0,1-2 0,-5-2 0,3 0 0,-1-2 0,-2 2 0,5-2 0,-3 0 0,-1 0 0,-1 2 0,0 2 0,-6 3 0,2 1 0,-6-4 0,-1 5 0,-1 1 0,-3-1 0,1-1 0,-3 1 0,5-3 1,-7 0-1,2-2 0,-2 3 0,2 1 0,-4 1 0,-2 1 0,0 1-1,-2 4 2,0 1-1,-3 1 0,7 19 0,-15-36 0,5 17 0,-1-4 1,0 0 0,-4-1 0,5 3 1,-5-2-1,0 2 0,-4-3 0,4 1 0,-2 4-1,-2 0 0,2-5 0,-3 1 0,-1-2 0,-4-1 0,5 1 0,-3-1 0,-3-1 0,1 1 0,-1-1 0,-2 1 0,3 1 0,4-1 0,-7-1 0,0 3 0,5-1 0,-1 2 0,1-1 0,-1 3 0,1 2 0,2 2 0,-3 0 0,5 0 0,-4-2 0,-1 0 0,1-2 0,-1 2 0,-1-5-1,-3-1 1,0 1 1,-4-1-1,1 6 0,1-2 0,-2 2 1,-2-3-1,2 8 0,0-3 1,2 2-1,0 0 0,0 2 0,0-2 0,-2 3 0,3-1 0,-5 2 0,2-1 0,-5 3 0,3-4 0,-4 3 0,2-1-1,-5 1 1,5-3 0,0 2 0,2 1 0,-2-3 0,1 2 0,1 3 0,-4-3 0,6 3 0,-4-1-1,2 1 1,-2 1 0,4-1-1,-3-1 1,4 3-1,1 0 1,-2-5 0,2 5 0,-2-5 0,2 5-1,-6-5 1,8 7 0,-6-5 0,2 7 0,-2 0 0,2 0 0,0 2 1,2 2-1,0-4 0,-4 6 0,5-4 0,-3-2 0,2 2 0,-2 0 0,0-2 0,-2 0 0,0-2 0,-5-5 0,1 7 0,-2 0 0,1-2 0,-6-5 0,7 7 0,-5-6 0,1 6 0,1-1 0,-1-1 0,-1-4 0,1 3 0,1 3 0,-4 0 0,5-4 0,-1 2 0,3-1 0,2 1 0,0-2 0,-1-1 0,3 3 0,-2-2 0,-2-1 0,2 1 0,-3 0 1,1-1-1,-1 3 0,3-4 0,-6 1 0,5 1 0,-3 0 0,-1-3 0,-3 3 0,-1-3 0,0 3 0,-4 2 0,2-3 0,-2 3 0,2 0 0,-2 2 0,5 0 0,-3-1 0,0 1 0,2 0 0,1 0 0,1 2 0,-4-2 0,7 0 0,-3 2 0,2-2 0,-1 2 0,-1 0 0,7 0 0,-4 0 0,-1 0 0,1 0 0,1 0 0,1 0 0,0 0 0,-1 2 0,-3 0 0,3 2 0,1 3 0,-3-1 0,1 2 0,-1 3-1,1 2 1,-3-1 0,5 1 0,-5 2 0,3-2 0,4 4 0,-3-2 0,3-1 0,2 1 0,4-2 0,-2 0 0,7 2 0,1 4-1,-3-7 1,7 7-1,-1 3 1,0-3 1,2 4-1,-3 3 0,5 1 0,-6-6 1,4 9 0,-7-5 0,3 3-1,-3 2 0,-2-3 0,1 3 0,1 0 0,-2-1 0,-4 3 0,11-4 0,-7 1 0,3 1 0,1 0 0,1-5 0,2 7 0,4-4 0,2-3 0,-2 1 0,4-1 0,2 0-1,-1 1 1,3 1 0,-2-3 0,1 1 0,-1 3 0,3-3 0,-3 3 0,2-1 0,3 3 0,-3-2 0,5 1 0,-2 1 0,2 2 0,-1 0 0,3-3 0,-2 5 0,0-4 0,-1 4-1,1-4 1,0-1-1,-3-1 0,1-3 0,2 3 0,-3-7 0,1 5 0,2-3 1,-1 0-1,1 1 1,2 1 0,0 0 0,0-1 0,0-1 0,0 0 0,2 1 0,0-1 0,2 0 0,0 1 0,0-1 0,4 2-1,1 3 1,-1-5 0,3 5 0,1 0 0,-1-3 0,-1 0 0,1-1 0,2-3 0,-1 0 0,1 5 0,-1-3 0,3 0 0,0 1 0,0 3 0,4 3 0,-2 2 0,8-3 0,-4 3 0,7 2 0,0 0 0,-1 2 0,5 0 0,0 0 0,2 0 0,-5-2 1,5 2-2,-2-2 2,2-2 0,2 0-1,0 0 1,0 4-1,3-2 0,1 2 0,0 0 0,1 2-1,1-2 1,1 2-1,3 0 1,3-6-1,0 2 1,2 0 0,0-2 0,4 0 1,1-3-2,-1 1 2,-2 0-1,2-1 0,-2-1 0,3 2 0,-5-5 0,2 1 0,0-3 0,0 0 0,2-2 0,1-2 0,1-2-1,-2-4 2,7 0-1,0 2 0,-1-5 0,1 1 0,2 0 0,-1-3 0,1 3 0,0-3 0,-2-1 0,-1-1 0,-1 0 0,-3-2 0,-2-1 0,-1-1 0,-3-2 0,0 0 0,0 0 0,2 0 0,2-2 0,0-1 0,3 1 0,-3 0 0,2-2 0,3 0 0,-3-3 0,1 3 0,-3 2 0,2 0 0,-1 0 0,3-2 0,-2 4 0,1 0 0,-1-3 0,-4 3 0,-2 0 0,0 0 0,0 0 0,-8 3 0,1-3 0,-3-3 0,-1 1 0,3 0 0,-3 0 0,2-4 0,-3-1 0,5 1 0,-1 2 0,1-3 0,1 1 0,2-5-1,2 1 1,-1-1 0,10 1 0,-1-7 0,3 2 1,4-2-1,2 0 0,2-2 0,-3 2 0,4 2 0,-4-6 0,-1 4 0,0-4 0,0 1 0,-3-3 0,-3 0 0,1-1 0,-6-3 0,3-3 0,1-2 0,-4 1 0,-2-3-1,0-2 1,-2 0 0,-2-7 0,2-1 1,2-1-2,-7-2 2,3-1-1,2-3 0,0-4 0,2-1 0,-2 3 0,-3 0-1,-3 0 1,-1 0 0,-6 0 0,-2 2 0,-8 3 0,-5 1 0,-6 0 0,-2-1 0,-5-3 1,-4-2-1,0 0 0,-4-3 0,0-1 0,0 2 0,-2 2 0,-1 2 0,-3 7 0,1-1 0,-3 5 0,-1 2 0,-4-5 1,-2 1 0,-2-3 0,-2 1 0,-3-5 0,-4 2 1,1-4-1,-3 3 0,0-1-1,-2 4 0,0-3 0,0 1 0,0 4 0,-2-5 0,0 5 0,-4 1 0,2-1 0,-1 3 0,-1 2 0,4 0 0,-4 0 1,1 4-1,5 0 0,0 0 0,0 4 1,3 0-1,-1 3 0,-4 1 0,2 3 0,2 2 0,-4 2 0,2 0 0,0 2 0,0 2 0,2 0 0,0 0 0,0 2 0,3 1 0,-3-1-1,2 2 1,-2-1-1,1-1 0,-1 0 1,0 0-1,0-1 1,0 1 0,0-2 0,1 0-1,-1-2 1,2 2 0,-2 1 0,5-1-1,-3 2 1,-2-4 0,5 4 0,-1 5 0,1-1 0,-1 1 0,3 1 0,-1-1 0,1 4 1,-1 0-1,3-1 0,-3-1-1,1 0 2,-5-1-2,1 1 2,-3-1-1,-2-1 0,0 2 0,0-1 0,2 1 1,-2 0-1,2-1 0,3 1 0,-3-1 0,4 1 0,-1-2 0,-3 1 0,2 1 0,-4-3 0,2 3 0,-2 0 0,2-1 0,-2 1 0,5 2 0,-3-3 0,0 3 0,2-2 0,-4 1 0,3 1 0,-3 0 0,4 0 0,0 2 0,1 0 0,-3-1 0,2 1 0,0 2 0,3-2 0,-3 0 0,0-2 0,-1 2 0,-1 0 0,-2-3 0,2 3 0,-4 2 0,2 0 0,0 0 0,0 2 0,0-2 0,0 2 0,2 1 0,-4-3 0,0 0 0,2 0 0,-2-3 1,2 3-1,-2 0 0,0 0 0,0 0 1,4 0-2,-2 0 2,2 3-2,0-6 1,3 3 1,-3 0-1,2 0-1,-2 0 1,1 0 0,-1 0 0,-2 0 0,0 0 0,-2 3 0,2-1 0,-2 2 0,4-2 0,4 2 0,-4-2 0,7 1 0,2-1 0,2 0 0,-1 2 0,20-4 0,-32 4 0,13-4 0,19 0 0,-30 7 0,30-7 0,-29 2 0,29-2-1,-35 6 1,16-2 0,0 3 0,-4-1 0,-1 3 0,-1 1 1,-3 1-2,-2-3 0,7 7-2,-9-28-13,32 13-16,0 0-11,-19-38 0,21-2-1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30.2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167 0 13,'0'0'18,"0"0"-3,-8 21-1,8-21-1,0 0 0,-7 21-2,7-21 0,0 0-2,0 0-1,-12 21-1,12-21-2,0 0-1,-26 28-2,26-28 0,-23 32-2,12-11 1,-6 4-1,4 5 0,-6 2-1,6 0 1,5 4 0,1 6 1,5 3-1,4 5 0,5-1 0,5 4 1,10-2 0,5 2 1,7-6 0,13-3 0,2-14 0,11 0 0,-5-13-1,7-5-1,0-3-6,-15-20-12,2-8-14,6 4-3,-10-14 2,8 5-1</inkml:trace>
  <inkml:trace contextRef="#ctx0" brushRef="#br0" timeOffset="642">1158 528 12,'0'0'16,"0"0"-1,0 0-1,-19 21 0,19-21-2,0 0 1,-5 30-2,5-30 0,0 23-2,0-23-2,9 34-1,-11-15-1,15 8-1,-9-1-2,7 1 0,-3 1-2,1 0-2,3 1-9,-9-3-19,-3-26-3,19 8 0,-19-8 0</inkml:trace>
  <inkml:trace contextRef="#ctx0" brushRef="#br0" timeOffset="1638">1539 464 8,'0'0'16,"-6"23"-2,6-23-1,6 34-3,-4-10-1,5-1-2,-5 2-1,4-1 0,-1 3-3,1-3 0,-4-1 0,7 2-1,-5-6 1,-4-19-1,11 32 0,-11-32 0,10 24 0,-10-24 1,0 0 0,19 6-1,-19-6 1,17-21-1,-8 0 1,6 1-1,0-9 0,4 1-1,2-4 0,7 3-1,2-1 1,4 7 0,4 4-1,-4 8 1,3 7 0,-3 10 0,-2 7 0,-5 10 0,-3 7 1,-5 8 1,-6 2-1,2 5 1,-5-3-1,5 3 0,-4-5-4,-7-12-6,-4-28-23,34 38-3,-34-38 1,34-2 0</inkml:trace>
  <inkml:trace contextRef="#ctx0" brushRef="#br0" timeOffset="2226">2536 752 9,'32'26'25,"-32"-26"-7,34-9-1,-10 5-1,-3-9-3,9 5-2,-30 8-3,43-28-1,-43 28-2,29-21 0,-29 21-1,0 0-2,11-21 0,-11 21 0,0 0 0,0 0-1,-32-2-1,32 2 1,-34 0-1,11 2 0,-1 0 0,1 2 0,-3 1 0,1-1 0,-1 2 0,0 5 0,1-3 0,4 5 1,21-13-1,-32 32 0,19-13 0,6 4 1,5 1-1,9 3 1,1-4-1,7 5 1,4-3-1,5 1 1,3-1 0,3-1-1,2-3-1,-2-10-5,11 8-11,1-5-15,-10-22-2,9 10 1</inkml:trace>
  <inkml:trace contextRef="#ctx0" brushRef="#br0" timeOffset="2888">3331 589 7,'0'0'27,"-19"13"-1,19-13-7,-26 21-4,1-15-5,25-6-2,-47 22-2,26-10-2,-5-3 0,26-9-2,-36 21 0,36-21 0,-24 21 0,24-21-1,-4 26 0,4-26 0,13 29-1,-13-29 0,25 36 0,-5-16 0,1 1-1,4 0 2,1 0-2,0 3 2,3-3-1,-5 4 2,-3-4-1,-4 3 2,-8-5-1,-7 4 0,-2-23 0,-21 30-4,21-30-21,-30 21-9,-13-27-1,13 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3:40.77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114 13 5,'0'0'16,"0"0"-2,0 0 0,0 0 0,0 0-1,0 0 0,0 0-3,-13-19-1,13 19-1,0 0-1,0 0-1,0 0-1,0 0 0,0 0-1,0 0-1,-19 13 0,19-13-1,0 0 1,-8 19-1,8-19-1,0 0 1,-15 25-1,15-25 0,-4 26 0,4-26 0,-7 34-1,5-11 0,0 0 1,0 5-1,0 2 0,2 2 0,0 6 0,-5-2 0,5 4 0,3 2-1,-6 3 1,3 0-1,-2 1 1,4 1-2,-6 0 2,8 1 0,-8 1-1,4 0 2,2 0-2,0 2 2,-2 6-2,0 2 2,0 7-2,0 0 2,-2 4-2,2 2 2,-2-2-2,0 0 2,2 0-1,0-2 0,4-5 2,-2-1-1,5 3 1,-5 3-2,0 0 2,0 0-1,0 0 2,0 0-2,-6 4-1,4-2 0,-4-4 0,2-3 0,0 5 0,2-2 0,-2-3 0,-1-3 1,1-5-1,2-2 0,0-2-1,2-4 2,1-5-2,-1-2 1,4 5 0,-2-7 1,3 4 0,-1-1-1,-2-3 1,1 0-1,1-4 2,3 0-1,-7-6 1,4 5-1,-4-9 1,5 3 0,-7-5 0,6 5 1,-8-8-1,8 5 1,-6-24 0,2 36-1,-2-36 1,3 29-1,-3-29-1,6 26 1,-6-26-2,0 0-2,11 36-7,-11-36-28,0 0 0,0 0 0,0 0-2</inkml:trace>
  <inkml:trace contextRef="#ctx0" brushRef="#br0" timeOffset="1457">261 3474 13,'0'0'17,"0"0"-1,0 0-2,-19-2 0,19 2-1,0 0-3,0 0-1,0 0-2,0 0 0,0 0-2,0 0 0,0 0 0,0 0 0,0 0-1,0 0 0,0 0-1,0 0 0,0 0 0,0 0 0,0 0-1,0 0 0,0 0 0,0 0 0,0 0 0,0 0 0,21 15-1,-21-15 0,20 4 0,-20-4 0,27 5-1,-27-5 1,34 4 0,-14 2-1,1-2 0,0-1 1,5 1-1,-1 0 1,3-2-1,4 0 1,2-4 0,2 0-1,-4-2 1,7 0 0,-5-3 0,2 3-1,-2-2 1,2 1-1,-2-1 1,2 2-1,5 0 1,-1-1-1,-1 1 0,3 0 0,-3 0 0,1 4 0,-4-3 1,1 6-1,-8-1 0,1 4 0,-2 3 1,2-1-1,-5 1 0,1 1 0,2-1 0,-5-1 1,3 1-1,-1-5-1,-1 0 1,-3 0 0,-2-2 0,0 1 0,-19-3 0,26 4 0,-26-4 0,0 0 1,23 2-1,-23-2 0,0 0 0,0 0 1,0 0-1,0 0 1,0 0 0,0 0 0,0 0 0,0 0 1,0 0-2,0 0 1,0 0 0,0 0-1,0 0 1,0 0-1,0 0 0,0 0 1,0 0-1,0-19 0,0 19 0,0 0 0,-2-19 1,2 19-1,-4-19 1,4 19-1,-2-30 1,2 30-1,-5-36 1,5 15 0,-2-5-1,0-1 1,0-3-1,0-4 1,0-6-1,0-5 0,0-4 0,-1 1 1,3-3-1,0 0 1,0-4-1,0 2 0,-2 4 1,2 0-1,0-2 0,-2 0 0,0 3 0,0-1 0,0-2 1,-2 0-1,-1 0 0,3 0 0,-2-2 0,0 0 0,1 2 0,1-2 0,0 2 1,0 5-2,2-5 2,-2 2-1,0 0-2,2 5 1,-2 1 0,2 1 0,-5-3 0,3 3 1,-2 4-2,2-3 2,2 3 0,-2-2 0,2-2 0,0-1 0,2-1 0,-2-5 0,2 0 0,-6 0 0,-3-2 0,1 3 0,0-1 0,1 0 0,-1 4 1,0 1-1,-1 4 0,7-3 0,-2 3 0,-2 2 0,2-3 0,-3 3 0,1-2 0,-2 2 0,1-3 1,1 5-2,-2-8 2,2 4 0,-1 1-1,1 3 1,2 0-1,-2 5 1,4-1-1,-5 2 2,5 5-2,-2 1 0,2 3 0,-2-2 0,2 1 0,-2 1 0,2 21 0,-4-34 0,4 34 0,-5-29 0,5 29 0,-2-26 0,2 26 0,-4-19 0,4 19 0,0-19 0,0 19 0,-2-19 0,2 19 0,0 0 0,0 0 0,-4-19 0,4 19 0,0 0 0,0 0 0,0 0 0,0 0 0,0 0 0,0 0 0,0 0 0,0 0 0,0 0 0,0 0 0,0 0 0,0 0 0,0 0 0,0 0 0,0 0 0,0 0 0,0 0 1,0 0-1,0 0 0,0 0 0,0 0 0,0 0 0,-19 4 0,19-4 0,0 0 0,-22 11-1,22-11 2,0 0-1,-27 8 0,27-8 0,-24 7 0,24-7 0,-25 2 0,25-2 0,-32 2 0,12 0 0,1 0 0,-6 0 0,1 0 0,1 0 0,-3 0 0,3-2 0,1 3-1,-1-3 1,0 0 0,3 0 0,1-3 0,0 1 0,19 2 0,-34-4 0,34 4 0,-32-2 0,32 2 0,-32-6 0,32 6 0,-32-5 0,32 5 0,-34-6 0,15 2-1,0 0 1,-3-3 0,-1 3 0,0 0 0,-3 2-1,0-3 1,-3 3 0,1 0 0,0 4 0,3 0 0,-3 0-1,4 1 1,3-1 0,0-2 0,21 0 0,-34 2-1,34-2 1,-28-4 0,28 4 0,-25-5 0,25 5 0,-28-4 0,28 4 0,-32 2 0,32-2-1,-34 7 1,34-7 0,-34 10 0,34-10 0,-39 15 0,20-9 0,0 1 0,19-7 0,-32 12 0,32-12 0,-26 9 0,26-9 0,0 0 0,-19 4 0,19-4-1,0 0 1,0 0-3,-6 21-5,6-21-28,-19 13-1,19-13 0,-7 21-2</inkml:trace>
  <inkml:trace contextRef="#ctx0" brushRef="#br0" timeOffset="4564">157 1593 11,'0'0'18,"0"0"0,-15 21-4,15-21 2,0 0-1,0 0-2,-26 5-3,26-5-1,0 0-1,0 0 0,-25 6-2,25-6-1,0 0 0,0 0-2,0 0 0,0 0-2,0 0 1,0 0-1,-24 6 0,24-6 0,0 0 1,0 0-2,0 0 1,0 0-1,0 0 1,0 0-1,0 0 0,0 0 1,30 7 0,-30-7-1,28 2 1,-9 0-1,-19-2 1,34 6-1,-15-3 1,7 1-1,-3-2 1,1 2-1,1 0 0,1-2 1,-3 1-1,3-1 0,-1 0 0,-1 0 0,4 0 0,-1 2 1,5-4-1,4 2 0,3-2 1,3 3 0,5-8 0,7 3 0,-1-2 0,2-2 0,-2-1 0,3 1 0,-7-3 0,-2 5 0,-9 0-1,-2 0 1,-10 4 0,-3 0 0,-23 0-1,34 4 1,-34-4-1,26 4 1,-26-4-1,26 4 1,-26-4 0,34 0 0,-34 0 0,38-4 0,-38 4 0,36-4 0,-36 4-1,28-4 0,-28 4-6,0 0-26,0 0-5,0 0-1,0 0 1</inkml:trace>
  <inkml:trace contextRef="#ctx0" brushRef="#br0" timeOffset="6603">483 3428 11,'0'0'13,"0"0"0,0 0-1,0 0-1,0 0-2,0 0 1,0 0 0,0 0-1,0 0 0,0 0-2,0 0 0,0 0-1,0 0-1,0 0 1,0 19-2,0-19 1,0 0 0,0 0 0,0 0 0,0 0-1,0 0 1,0-21-1,0 21 0,0 0 0,8-26-2,-8 26 1,2-27-1,-2 27 0,5-30 0,-7 11-1,2 19 1,2-38-1,2 19 0,-6-5 0,4-1 1,-2-7-1,0 2 0,-2-2 0,0 3 0,2-3-1,-2 2 1,-1-2-1,-1 9 0,2 0 0,0 2 0,0 2 0,0-3 0,0 3 0,2 19 0,-5-34 1,3 15-1,2 19 0,-4-32 0,4 32 0,-2-29 0,2 29 1,-2-24-1,2 24 0,0-23 0,0 23 0,0 0 1,0-23-1,0 23 0,0 0 0,-2-26 0,2 26 0,0-19 1,0 19-1,2-19 0,-2 19 0,0 0 1,-2-25-1,2 25 0,0 0 1,0 0-1,0-19 0,0 19 0,0 0 0,0 0 0,0 0 0,0 0 0,0 0 0,0 0 0,0 0 0,0 0 0,0 0 0,0 0 1,0 0-1,21-5 0,-21 5 0,0 0 0,13 24 0,-13-24 1,15 23-1,-15-23 0,19 28 0,-19-28 0,21 33 0,-8-13 0,2-1 0,-3 2 0,8-2 0,-3 0 0,2 0 0,2-2 0,-2 0 0,1 0 0,-1-2 0,2-2 0,-21-13 0,36 25 0,-36-25 0,34 25 0,-34-25 0,34 26 0,-34-26 1,34 25-1,-34-25 0,30 30 0,-17-9 0,2 0 1,-2 3-1,0-3-1,-1 2 1,-1-1 0,2-1 0,-3 0 0,-10-21 0,20 23-1,-20-23 1,17 24 0,-17-24 0,15 19 0,-15-19 0,12 19 0,-12-19 0,11 23 0,-11-23-1,0 0 1,13 26 0,-13-26 0,0 0 0,0 0 0,0 0 0,0 0 0,0 0 0,0 0 0,15 19 0,-15-19 0,0 0 0,0 0 0,0 0 0,0 0 1,0 0-1,0 0 0,0 0 0,0 0 0,0 0 1,0 0-1,0 0 0,2-24 0,-2 24 0,-2-23 0,2 23 0,0-34 0,-2 13 0,2-2 2,0-5-2,2-2 1,-4-2-1,2 1 1,-3-3-1,1 0 0,2-2 0,-2 0-1,0 4 2,2-2-1,0-2 0,0 4 0,0 0 0,2 3 0,0 1 0,-2 5 1,0-1-1,0 3 0,-2 0 1,2 21-1,-2-36 1,2 36-1,0-36 0,0 17 1,0 19-1,2-30 0,-2 30 0,-2-21-1,2 21-3,0 0-20,-19-4-15,19 4 0,0 0-1,-19 12 1</inkml:trace>
  <inkml:trace contextRef="#ctx0" brushRef="#br0" timeOffset="9369">1043 442 22,'0'0'23,"0"0"-4,0 0-2,0 0-3,0 0-4,0 0-1,0 0-2,0 0 1,0 0-1,0 0-1,0 0 0,-4-24 1,4 24-1,0 0-1,0 0 0,0-29-1,0 29-1,0 0-1,-2-22 1,2 22-2,0 0 0,-11-21 0,11 21 0,0 0 0,0 0-1,-17-21 1,17 21 0,0 0 0,0 0-1,-23-19 1,23 19-1,0 0 1,0 0-1,-28-4 0,28 4 0,-19 2 1,19-2-1,-24 6 0,24-6 0,-30 7 0,30-7 0,-29 4 0,29-4 0,-28 4 0,28-4 0,-26 2-1,26-2 1,-25 6 0,25-6 0,-24 9 0,24-9 1,-25 13-2,25-13 1,-26 19 0,26-19 0,-25 25 0,25-25-1,-24 26 1,24-26-2,-19 25 2,19-25-1,-15 28 1,15-28-2,-13 27 2,13-27 0,-8 30 0,8-30 0,-7 30 0,7-30-1,3 25 1,-3-25 0,10 23 0,-10-23 0,13 24 0,-13-24 0,17 23 0,-17-23 0,17 21 0,-17-21 0,19 24 1,-19-24-1,19 21 0,-19-21 0,24 21 0,-24-21 1,19 19-1,-19-19 0,21 19 0,-21-19 1,22 17-1,-22-17 0,19 19 1,-19-19-1,23 19 0,-23-19 1,24 19-1,-24-19 0,23 20 0,-23-20 1,24 16-1,-24-16 0,23 17 1,-23-17-1,23 17 0,-23-17 1,24 22-1,-24-22 1,21 25-1,-21-25 1,19 28 0,-19-28-1,17 34 0,-17-34 1,11 27-1,-11-27 1,11 26-1,-11-26 0,6 19 1,-6-19-1,0 0 1,7 21-1,-7-21 1,0 0-1,-5 19 1,5-19-1,0 0 0,-10 21 0,10-21 1,0 0-1,0 0 0,-26 21 0,26-21 0,0 0 0,-23 9 1,23-9-1,-20 4 0,20-4 0,-21 0 0,21 0 0,-21-2 1,21 2-1,-21-2 0,21 2 0,-24-2 0,24 2 0,-23-2 0,23 2 0,-22-2 0,22 2 0,-21-9 1,21 9-1,-21-13 0,21 13 0,-22-17 0,22 17 0,-19-19 0,19 19 0,-19-17 0,19 17 0,0 0 0,-25-10 1,25 10-1,-20-2 0,20 2 0,-21-3 0,21 3 0,-19-4 0,19 4 0,-24-10 0,24 10 0,-21-15 0,21 15 0,-21-13 0,21 13 0,-19-11 0,19 11 0,0 0 0,-24-8 0,24 8 0,0 0 0,-19-9 0,19 9 1,0 0-1,0 0 1,0 0-1,0 0 1,0 0-1,0 0 0,-19-16 0,19 16-3,0 0-10,0 0-26,0 0 1,0 0-2,0 0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4:57.4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2190 2450 4,'0'0'5,"0"0"-1,0 0 0,0 0 1,0 0-1,0 0 0,0 0 1,0 0 0,0 0-1,0 0 1,0 0 0,0 0-1,0 0 2,-17-24 0,17 24-1,-6-23 1,-1 4 2,7 0-2,-4-13 0,8-4 0,1-13-2,10-10-1,10-22 0,16-14 0,23-20-2,25-23 0,37-19 0,25-12-2,32-3-4,9-6-5,25 10-2,3 9-3,-1 13-6,16 40-6,-42 4-1</inkml:trace>
  <inkml:trace contextRef="#ctx0" brushRef="#br0" timeOffset="867">2005 2195 11,'0'-19'19,"0"19"-3,-6-34-1,-1 13-1,1-9-1,-9-10-2,8 2-1,-7-20-2,7-5-3,-1-24 0,14-11-2,3-23-1,18-10-2,14-11-1,8-19-9,17-17-17,23 23-3,-12-23 1,23 25 0</inkml:trace>
  <inkml:trace contextRef="#ctx0" brushRef="#br0" timeOffset="1723">1419 2225 29,'0'0'31,"-4"-28"1,4-8-11,-7-25-5,14-11-5,-11-32-5,10-24-3,5-20-6,-5-37-12,7-25-16,23-6-1,-6-38 0,12 6 0</inkml:trace>
  <inkml:trace contextRef="#ctx0" brushRef="#br0" timeOffset="2538">1202 2386 25,'8'-21'17,"-6"-9"0,1-6-2,-1-2 0,-7-15-4,3 0-2,-15-19 0,2-2 0,-21-30 0,4-7 0,-21-31-2,6-2 0,-25-32-2,6 2-1,-18-13-2,-7-14-10,6-5-24,-9 13-2,-19 0-1,4 15 0</inkml:trace>
  <inkml:trace contextRef="#ctx0" brushRef="#br0" timeOffset="3376">1053 2390 20,'-7'-23'20,"7"23"-2,-13-36-2,-4 6 0,5 3-3,-14-18 0,5 5-2,-22-24 0,7 5-1,-28-24-2,-4-2-1,-17-12-4,-16-7-6,-11-7-23,-12 3-7,-36-10-1,-4 7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04.70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920 241 0,'0'0'14,"0"0"-2,0 0 0,0 0-2,0 0-1,0 0-1,0 0 0,0 0-2,0 0 1,0 0-3,0 0-1,0 0 0,0 0-2,0 0 0,0 0 0,-12 34-1,16-10 0,2 8 0,9 14 0,-2 9 0,8 13 0,-2 17 1,5 10-1,-5 14 0,0 12 1,-10 10 0,-7 9 1,-13 11 0,-12 10 1,-22 4-1,-13 13 1,-20 3-1,-25 5-2,-14-1-5,-19 3-19,-26-28-4,15 7 1,-32-42-1</inkml:trace>
  <inkml:trace contextRef="#ctx0" brushRef="#br0" timeOffset="1872">1606 0 17,'0'0'16,"0"0"-1,0 0-3,7 21-1,-12-2-1,-1 13-2,-7 14-1,3 29-1,-10 26-2,-1 44 1,-9 41-2,-2 46 0,-12 39-2,-5 28-3,-7 21-7,5 11-18,-15-36-1,32-7 0</inkml:trace>
  <inkml:trace contextRef="#ctx0" brushRef="#br0" timeOffset="2647">1971 309 24,'-3'28'19,"10"14"-1,-5 20-1,2 25-2,11 36-4,-8 23-2,14 39-1,-13 25-3,12 31 0,-14 12-3,2 5-1,-5-5-6,-3-13-18,-9-45-8,22-9 4,-22-67-2</inkml:trace>
  <inkml:trace contextRef="#ctx0" brushRef="#br0" timeOffset="3295">2346 254 9,'0'0'13,"0"0"1,0 0-1,0 0-2,-11 21 0,9 18-1,6 33 1,-4 38-3,17 51 1,0 45-1,26 50 0,10 31-2,34 31-3,28 6-23,35 3-7,1-60-4,32-14-1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05.79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-1 6328 5,'13'299'12,"-15"11"-17</inkml:trace>
  <inkml:trace contextRef="#ctx0" brushRef="#br0" timeOffset="13146">2984 854 31,'0'0'20,"0"0"-3,0 0-2,0 0-3,0 0-3,0 0-2,-2 19-1,2-19-1,0 0 1,0 0-1,0 0 0,0 0 0,8 19-1,-8-19 0,0 0 1,0 0-1,0 0 0,-4-19-1,4 19 1,-2-21-2,2 21 0,0-32-1,0 32 0,-2-38 0,2 15-1,-3-5 1,6 1 0,-6-5 0,6-6-1,-6 0 1,6-5-1,-6-4 0,3 3 0,-2-3 1,0 3-1,0-1 0,-2 5 1,0 2-2,-1 2 2,1 6-2,0 2 2,-1 1-2,1 6 2,-2-1-2,6 22 2,-11-36-1,11 36 0,-8-25 0,8 25 1,0 0-1,-11-23 0,11 23 0,0 0 0,0 0 0,0 0-1,0 0 1,0 0 0,0 0 0,0 0 0,0 0-1,0 0 1,23 23 0,-23-23 0,24 36 0,-9-13 0,0 1 1,0-3-1,2 2 0,0 3 0,0-7 1,0 4-2,4-4 1,0-2 0,1 0 0,3-2-1,1-2 1,-1-7 0,1-2 0,0-4 0,-3-4 0,3-7 0,-1-1 0,-1-5 0,1-4 0,1 1 0,-5-1 0,0-4 0,-21 25-1,30-36 2,-30 36-1,15-24 0,-15 24 0,0 0 0,0 0 0,0 0-1,0 0 1,2 26 0,-2-26-1,2 44 0,7-16 0,-3 8 0,3 6 1,-1 3-1,3 10 0,-3 0 1,5 7-1,-4-5 1,-3 9 0,0-7 0,3 0 0,2-3 0,-3-10 0,5-5 0,-7-7 0,7-5 0,-4-10 1,-9-19-3,23 28-7,-23-28-21,0 0-4,0 0-1,-4-34 1</inkml:trace>
  <inkml:trace contextRef="#ctx0" brushRef="#br0" timeOffset="14488">4347 725 24,'-4'-30'25,"4"30"-4,-9-25-3,-1 4-5,10 21-3,-28-36-1,28 36-1,-36-32-1,36 32 0,-45-28-1,45 28-1,-47-21-1,24 19-1,-7-7-1,2 7-1,-2-2 0,5 2 0,-1 0-1,3 4 0,-1-4 0,3 4 0,0-2 0,21 0 0,-32 8 0,32-8 0,-24 19 0,24-19 0,-21 36 0,13-10 0,3 6-1,3 2 1,2 4 0,4 0 0,5 2-1,6-2 1,6-1-1,3-6 1,8-3 0,0-7-1,2-6 1,2-9 0,2-6-1,1-8 1,-5-3 0,-5-6-1,-1-4 1,-7 2 0,1-4 0,-9 4 0,-3-1 0,-10 20 0,2-25 0,-2 25-1,0 0 1,0 0-1,-27 9 0,27-9 1,-17 33-1,14-13 0,3 7 0,0 1 1,5-1 0,-1 7 0,5-8 0,1 3 1,3-5-1,-7-3-2,11 2-11,0 3-18,-17-26-1,26 8 0,-26-8 1</inkml:trace>
  <inkml:trace contextRef="#ctx0" brushRef="#br0" timeOffset="25458">4571 1749 28,'0'0'34,"0"0"0,-19 24 0,19-24-21,-5 23-8,5-23-9,7 23-14,-7-23-14,21 13-2,5-7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4.30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 35 26,'-21'-30'31,"21"30"4,-22-19-3,22 19-17,0 0-10,0 0-14,2 30-19,-2-30-4,0 0 0,26 14-1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1.342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318 94 18,'0'0'26,"-20"7"-5,20-7-4,-19 4-2,19-4-6,-28 11-2,28-11-2,-40 25-3,12-4 0,-4 3-2,0 5 0,0 3 0,3 6 0,5-4-1,5 0 1,10-6-1,7-5 1,2-23-1,26 21 1,-5-21 0,3-10 0,1-3 0,3-6 0,0-4 0,-5-3 0,-4 1 0,-4-3 0,-2 5 0,-2-1 0,-3 5 0,-8 19-1,4-29 1,-4 29 0,0 0 0,0 0-1,0 0 0,0 0 1,0 0-1,20 27 0,-8-3 1,3 3-1,2 3 1,5 6 0,1-2-1,0 4 1,-1 0 0,-3 5 0,0-3-1,-2 2 1,-2 5 0,-4-7-1,1 1 0,-5-5 1,-1-2 0,-4-9 0,-2 0 0,0-5 2,0-20 0,-17 25 2,-4-21 1,21-4 1,-47 13 0,19 0 0,-12-13-1,6 12 0,-4-10-2,3 7-3,8 2-8,-7 6-23,6-24-3,28 7 1,0 0 2</inkml:trace>
  <inkml:trace contextRef="#ctx0" brushRef="#br0" timeOffset="882">744 126 14,'8'24'15,"-8"-24"-1,-4 25-2,4-25-2,-2 38-2,0-14-2,2 1-2,0 5-1,4-3-1,0 3 1,0-7 0,3 7 0,-3-9 0,2 7 0,1-9 0,-1 4-1,-6-23 0,9 30-1,-9-30-1,8 21 2,-8-21-1,0 0 2,0 0-1,0 0 1,19-17 0,-19 17 0,11-42-1,-2 14 1,-5-4-2,13-4 0,-6-2 0,8-2 0,-2-1-1,6 3 1,1 2-1,-3 7 0,7 5 0,-9 3-1,6 13 1,-5 5 0,-1 12 0,-4 10 1,-3 6-1,1 7 0,-6 4 0,1 9 1,-6-1 0,5 3 1,-5-7-1,6 1 2,-3-7-1,7-1 0,-3-9-1,-9-24-2,32 34-10,-32-34-19,23 4-2,3-6 0,-18-21 1</inkml:trace>
  <inkml:trace contextRef="#ctx0" brushRef="#br0" timeOffset="1523">1619 538 36,'19'-13'30,"15"11"-3,-4-5-6,-11-9-7,16 7-3,-18-12-3,15 10-1,-20-10-2,10 8 0,-14-8-1,-8 21 0,11-27 0,-11 27-2,-11-20 0,11 20 0,-28-8-2,9 8 1,-4 2-2,-5 4 1,0 1 0,-1-1 0,1 3 0,0 1-1,5-1 1,2 1 0,1 3 0,20-13 0,-29 30-1,29-30 1,-20 38 0,16-15 0,2 3 0,4 1 0,4 1 0,7-3 0,6 3 0,7-3 0,6-1 0,4-1 0,7 2-1,-5-14-3,15 12-9,-14-14-22,1-22 1,13 3-2,-12-20 1</inkml:trace>
  <inkml:trace contextRef="#ctx0" brushRef="#br0" timeOffset="2045">2243 16 14,'7'-19'28,"-7"19"0,0 0-7,0 0-3,23 17-5,-23-17-3,-6 27-1,6-27-3,-4 45-2,-1-20-2,8 11 1,-3-2-1,8 7 0,1-5-1,3 2 1,3-2-1,0-2 1,2-9 0,0 3 0,0-9-1,-17-19-1,30 28 1,-30-28-1,0 0 1,21 12-1,-21-12 1,0 0 0,-10-31-1,1 7 1,-12-3-1,0-3 1,-11-8-1,-2-3 0,-7 3 0,3 0 0,-7 4 0,0 2 0,3 5 1,1-1-2,7 9 2,2 2-1,4 4 0,3 3 0,6 1-1,19 9 1,-26-6 0,26 6-1,0 0 1,0 0-1,-2 25 1,2-25 0,21 20 0,-2-8 1,3-3 0,10-1 1,-2-6-1,14 3 1,1-8 0,6 8 0,-4-3 0,2 2-1,-2-2 0,-7-4-2,7 8-3,-21-23-7,21 13-19,-11-4-6,-4-9-1,8 6 1</inkml:trace>
  <inkml:trace contextRef="#ctx0" brushRef="#br0" timeOffset="2754">2831 273 33,'0'0'32,"-6"23"1,12 2-10,-6-25-4,5 58-4,-12-37-4,22 19-2,-15-12-4,13 6-2,-4-9-3,-9-25-3,23 40-10,-23-40-14,0 0-8,0 0-2,19-38 2</inkml:trace>
  <inkml:trace contextRef="#ctx0" brushRef="#br0" timeOffset="3248">3528 245 16,'0'0'29,"19"-13"0,-19 13-5,-15-25-5,15 25-4,-19-21-5,19 21-3,-25-17-2,25 17 0,-30-7-2,30 7-1,-32 7-1,13 1 0,0 5-1,-1 0 0,1 8 0,0 0 1,-2 4-1,4 5 1,0 4 1,4 2-1,2-2 0,7 9 1,2-14 0,17 9 1,4-14-1,13 1 0,4-12 0,17 0 0,1-9-1,7-6-2,8 2-2,-10-19-4,22 14-15,-6-9-14,-7-14-1,0 0 1,-4-10 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6.099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271 1230 20,'0'0'26,"10"-45"-1,-12 20-4,-2-5-4,-13-8-5,13 6-3,-22-12-3,13 1-1,-10-8-3,4-2 0,-7-4-1,5 0-1,-3-5 1,3 5-1,2 4 0,2 2 0,4 5 0,2 3 0,5 5 0,4 0 0,4 6-1,0-2 1,9 4-1,-5-1 1,9 7 0,2-8-1,9 5 0,3 6 1,10-5 0,8 7 0,6-2-1,2 2-2,7 6-4,-9-4-10,-4-2-13,11 23-2,-24-14 2</inkml:trace>
  <inkml:trace contextRef="#ctx0" brushRef="#br0" timeOffset="583">0 795 1,'0'0'22,"0"0"-5,0 0-4,0 0-3,0 0-1,0 0-1,28 0 0,-28 0 0,27 2 0,-27-2 0,45 5 1,-19-8 0,21 12-1,-9-11-1,19 4 0,-10-8-3,11 3 0,-9-3-2,2-5-2,-4 7-5,-17-15-8,4 9-14,0 7-7,-15-18 1,11 15 0</inkml:trace>
  <inkml:trace contextRef="#ctx0" brushRef="#br0" timeOffset="998">929 814 27,'-2'38'28,"2"-38"2,-15 26-12,23 8-4,-10-13-3,15 24-2,-11-18 0,15 18-1,-8-13-1,16 10-1,-14-8-2,10 2-2,-6-4-3,-2-13-8,8 6-12,-4-6-14,-17-19 0,0 0 0,24-19 0</inkml:trace>
  <inkml:trace contextRef="#ctx0" brushRef="#br0" timeOffset="1258">1127 500 40,'-34'-21'32,"34"21"3,-30 9-8,30-9-15,-19 4-10,19-4-12,2 28-16,-2-28-7,19 8 0,-19-8 0</inkml:trace>
  <inkml:trace contextRef="#ctx0" brushRef="#br0" timeOffset="1893">1408 1041 22,'0'0'22,"0"0"-5,28 21-1,-28-21-1,45 0-1,-22-8-2,16 6-3,-12-13-2,9 4-2,-8-8-1,4 9 0,-11-12 0,3 6-2,-11-8 1,-3 5-1,-10-4 0,0 2-1,-13-3 0,1 1-1,-10 4 0,-3 2 0,-3 6-1,-4-1 0,-2 9 0,0 6 0,0 5 0,0 9 1,4 6-1,0 7 0,5 6 0,1 9 1,9 1-1,5 1 0,5 2 1,12-5 0,8-3-1,8-8 1,15-1-4,-1-19-11,7-11-16,25 7-2,-14-26 1,26 6-1</inkml:trace>
  <inkml:trace contextRef="#ctx0" brushRef="#br0" timeOffset="2434">2252 460 4,'-4'-30'27,"4"30"2,0 0 1,-24-25-15,24 25-5,0 0-2,0 0-2,-21 17-1,21-17 0,-2 32-2,6-3 1,-8 8 0,12 16 1,-10 4 0,11 17-1,-9 2 0,10 11 1,-5-4-2,7 4 0,1-15-2,-2 0 0,2-15-3,-9-12-2,15 4-8,-23-28-10,4-21-12,30 28-3,-30-28 2</inkml:trace>
  <inkml:trace contextRef="#ctx0" brushRef="#br0" timeOffset="2855">2874 515 25,'0'0'28,"0"0"1,0 0 0,0 0-21,-15 26-1,15-26-2,-19 38 0,8-13-1,7 14 0,-7-6 1,14 14-1,-6-4-1,10 5-1,-3-3 0,5 4-1,-1-9 0,3 4 0,-3-5-1,7-3 1,-6-7 0,6-3-1,-7-7 1,-8-19-1,26 27 1,-26-27-1,19 11 0,-19-11 1,0 0-1,0 0 2,0 0-2,-2-21 1,2 21-1,-39-9 0,16 9-1,-11 3 1,0 5-2,-11 7 1,7 4 1,-5 8 0,9 3 0,4 4 1,7 0 1,16 0-1,10-6 0,18-5 0,15-8-1,9-15-2,23 2-8,-11-17-21,16-17-3,14 3-2,-8-20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7:23.587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851 228 19,'26'-6'29,"-26"6"0,0-21-4,0 21-6,0 0-6,0 0-2,6-19-2,-6 19 0,0 0-1,0 0-1,0 0-1,0 0-1,0 0 0,0 0-1,0 0-1,0 0 0,0 0-1,0 0 0,4-22 0,-4 22 0,0 0-1,0 0 0,-19-21 0,19 21 0,0 0 0,-21-21 0,21 21 0,-19-19 0,19 19 0,-24-19-1,24 19 1,-28-21 0,28 21-1,-32-19 1,13 10-1,19 9 1,-34-15-1,34 15 1,-36-10-1,36 10 0,-34-7 0,34 7 0,-34 0 0,34 0 0,-34 2 0,34-2 0,-36 9 0,16-1 0,-1 3 0,0 2 0,-3 2 0,1 2 0,-1 2 0,-1 0 0,1 4-1,1 2 1,-3 3 0,1 2 0,1 2 0,1 1 0,-5 1 0,5 0 0,-3 2 0,3 0 0,2-2 0,-1 2 0,5-4 0,2 0 0,3 0 0,-1-5 0,4 1-1,5-5 1,2 1 0,2-3 0,2 0 0,0-2 0,4 0 0,1 0 0,1 0 0,5 1 0,-13-20-1,34 36 1,-10-22 0,3 3 1,3-2-1,2 0 1,7-2-1,1-3 1,5-1 0,4-1-1,4-5 1,2-1 0,5-4-1,6-3 0,-4-1 1,-2 0-1,-7-3 0,-4 1 1,-11-1-1,-4 3 0,-10 1 1,-5 3-1,-19 2-1,21-4-1,-21 4-6,0 0-25,19-8-7,-19 8-1,39-7 0</inkml:trace>
  <inkml:trace contextRef="#ctx0" brushRef="#br0" timeOffset="1151">1492 653 34,'0'0'34,"0"0"2,2-22-5,-2 22-10,0 0-5,-6-25-6,6 25-3,0 0-3,0 0 0,0 0-1,0 0-1,0 0 0,0 0-1,0 0 0,-26 23 0,26-23-1,-17 28 0,7-9 0,1 2 0,1 2 0,1 1 0,3 1 0,2-2 0,2 1 0,6-3 0,5 0 0,-11-21 0,34 32 0,-13-17 0,7-5 1,4 1-1,-2-7 1,4 1-1,0-3 1,-2-4-1,2-3-1,0 1 1,-2-4 0,0-3 0,-2 0 0,0 1 0,-7-5 1,3 0 0,-9-4 1,2 0-1,-11-4 0,1-1 0,-7-3 1,0-1-1,-6-4 0,-2 1 0,-5-3 0,-2 0-1,-4 0 1,-2 2 0,-2 4-1,-5 5 1,-4 6-1,-2 9 0,2 12 0,-6 6-1,2 16-2,-9-7-4,26 17-26,-10-6-8,14-3 2,9-8-3</inkml:trace>
  <inkml:trace contextRef="#ctx0" brushRef="#br0" timeOffset="2039">2630 644 15,'-4'-19'30,"4"19"0,0 0 3,-22-28-14,22 28-5,0 0-4,0 0-2,-32-19 0,32 19 1,0 0-2,0 0-1,-25-10 0,25 10-2,0 0 0,0 0-1,0 0-1,-7 21-1,7-21 0,-4 36 0,0-11-1,2 3 1,-3 6-1,1 2 0,2 0 0,2 0 0,-2 0 1,4 2-1,0 7 1,5 4-2,-3-1 2,2 5-2,1 0 2,1 0-2,-1-4 1,-1-4-1,0-7 1,-1-8 0,1-5 0,-4-6 0,-2-19 0,4 23 0,-4-23 0,0 0 0,0 0 0,0 20 1,0-20-1,0 0 0,0 0 1,0 0-1,-15-22 0,15 22 1,-8-31-1,4 11 1,-1-7-1,5-1 0,-2-6 1,0-2-1,0-6 1,2-3 0,-2 1-1,2-5 1,-2-2-2,0 0 2,-3 0-1,1 0 1,0 7-2,-3 4 1,3 1 0,0 8 0,0 3 0,-1 5 0,3 4 0,2 0-1,0 19 1,7-36 0,-1 16 0,3-1 0,1-2 0,5 0 0,-2-1 0,2 3 0,-15 21 0,32-32-1,-32 32 1,34-17 0,-15 15 0,2 4 0,3 2 0,-3 5 0,7 2 0,-3 3 0,5 3 0,-2 0 0,-3 5 0,1 1 0,-5 0 0,-2 1 0,-6-3 0,-4 2 0,-5-2 1,-6 1-1,2-22 0,-19 33 0,19-33 1,-34 30-1,10-17 0,-1-5 0,-5-3 0,2-3 1,0-4-1,1-3 0,3 1-1,3-2-1,21 6-2,-32-21-10,32 21-26,0 0 1,21-5-2,-1 7 1</inkml:trace>
  <inkml:trace contextRef="#ctx0" brushRef="#br0" timeOffset="3397">3454 521 25,'0'0'31,"-19"-23"2,19 23-8,0 0-5,0 0-6,0 0-3,-23 6-4,23 13 0,0-19-3,-15 32-1,6-11-1,3 9-1,-1 0 0,3 6 0,2 2-1,0 4 1,2 3 0,0-1-1,4 7 1,-2-2-2,3 0 1,-1-5-1,0 3 2,3-5-2,-1-1 1,0-1-1,-1-10 1,3-3 0,-4-3 0,3-5 1,-7-19-1,8 23 1,-8-23 0,0 0 0,0 0 1,0 0 0,0 0 0,0 0 0,0-21 1,0 21-1,-6-30 0,4 11 0,-3-7-1,3 1 0,-4-9 0,2 0 1,-1-2-1,1-2 0,0-4-1,2-1 1,-2-1-2,1-1 2,-1 3-1,2-1 0,0 3-1,2 2 1,-2 4 0,6 2 0,-2 2 0,2 3 0,5-1 0,-3 5-1,5-1 1,-3 1 0,5 2 0,0 2 0,-13 19 0,34-30 0,-13 17 0,-1 3 0,3 3 0,0 3 0,1 4 0,1 2 0,-3 3 0,-1 5 0,-2 5 0,5 4 0,-7 4-1,0 3 1,-4 1 0,-3 5 0,-1-2 0,-7 2 0,-2-5 0,-4-1 1,-3-5-1,3-2 1,4-19-1,-21 28 1,21-28-1,-28 15 1,28-15-1,-36 4 1,12-6 0,-1 2 0,-1-5-1,-2 1 1,5 0-1,-3 0 0,7 2 0,19 2-1,-25 0-4,25 0-12,0 0-22,0 0-1,19-5 0,9 10 0</inkml:trace>
  <inkml:trace contextRef="#ctx0" brushRef="#br0" timeOffset="4545">4377 591 34,'0'0'28,"0"0"-4,0 0-5,-32 11-4,32-11-4,0 0-1,2 29-2,-2-29-1,0 0-1,0 0 0,23 11-1,-23-11-1,34-6-1,-12-3 0,1 3 0,3-7 0,-1 2-1,-1-6 0,1 3 0,-3-6-1,-1 3 0,-6-2 1,-15 19-1,25-29 0,-25 29 0,11-30 0,-11 30 0,-2-21 0,2 21 0,-24-19 0,24 19-1,-36-13 0,15 13 1,-5 2-1,-3 2 0,-1 3 0,2 3 0,-4 3 0,0 0 0,-2 2 0,2-1 0,-2 3 0,4-2 0,3 2 0,-3-2 0,4 0 0,7 2 0,19-17-1,-30 34 1,30-34 0,-13 36 0,11-15 0,4 2 0,0 3 0,3 1 0,-1 1 0,5 0 0,-1-3 1,3 3 0,4-7 1,4 0-1,4-4 1,7-4-1,6-5 1,7-1-1,-1-7 0,7-5-1,0-3 0,-4-5-2,4 7-4,-15-26-9,9 15-25,-7-2 0,2 2 0,-3-4 0</inkml:trace>
  <inkml:trace contextRef="#ctx0" brushRef="#br0" timeOffset="5521">5033 451 32,'0'0'30,"0"0"-4,0 0-5,0 0-5,0 0-3,0 0-2,-19-4-2,19 4-1,0 0-1,0 0-2,0 0-1,0 0 0,0 0-1,-7 19 0,7-19-1,0 0 0,-10 25-1,10-25 0,-9 32 0,5-13 0,0 0-1,2 5 0,-1-1 0,6 2 1,-1-1-1,0 3 0,0-1 0,2 1 0,-2-1 0,5 1 1,-1-3 0,0 1-1,1-2 1,6-1-1,-1-3 1,-12-19-1,24 27 2,-24-27-2,15 19 1,-15-19-1,0 0 0,0 0 1,0 0 0,0 0 0,0 0-1,0 0 1,0 0 0,0 0-1,0 0 1,0 0 0,0 0-2,6-23 2,-6 23-1,-4-32 0,4 9-1,-9 0 2,5-7-2,6-2 1,-6-4 1,0 0-1,2-2 0,4 0-1,2 2 2,9 2-2,2 6 1,0 3 0,8 6 0,7 6 0,0 2 0,4 5 0,2 8-2,-4-13-4,21 20-26,-17-9-9,5 0 2,-3-2-2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255" units="dev"/>
        </inkml:traceFormat>
        <inkml:channelProperties>
          <inkml:channelProperty channel="X" name="resolution" value="3163.14307" units="1/cm"/>
          <inkml:channelProperty channel="Y" name="resolution" value="5038.75098" units="1/cm"/>
          <inkml:channelProperty channel="F" name="resolution" value="3.92127E-7" units="1/dev"/>
        </inkml:channelProperties>
      </inkml:inkSource>
      <inkml:timestamp xml:id="ts0" timeString="2017-09-29T13:07:58.889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21 158 5,'-9'-30'36,"9"30"3,-5-19-7,-4-2-12,9 21-4,0 0-4,14 6-1,-14-6-5,19 61-1,-9-14-1,12 21-1,-3 7-1,4 7 0,2-4-2,1 1 0,5-9 0,-4-10 0,6-17 0,-4-11 0,-2-12 0,0-12 0,-1-8 0,0-10 0,-11-18 1,4-12-1,-9-15 2,4-11-2,-2-8 1,1 2-1,-2 1 0,-3 8-3,15 33-15,-11 0-20,6 13-1,5 17-4,4 5-1</inkml:trace>
  <inkml:trace contextRef="#ctx0" brushRef="#br0" timeOffset="641">927 595 25,'0'0'34,"0"0"-6,0 0-10,17 17-3,-17-17-6,31 14-3,-31-14-2,45 17 2,-26-15-2,8 7-1,-27-9 1,44 0-1,-44 0 0,31-2 0,-31 2-1,10-24 1,-10 24-2,-8-31-1,-11 14 1,-8 0 0,-6 2-1,-1 0 0,1 4 0,-4 3 0,3 5-1,1 3 1,4 3 0,5 14 0,7 4 0,7 9 0,5 2 0,5 6 1,5-2 1,19 7 0,1-8 0,15 1 1,-4-6-1,13 0 0,-6-1-1,3-14-4,11 13-8,-15-24-27,3-4 0,-2-11-5,-1-12 2</inkml:trace>
  <inkml:trace contextRef="#ctx0" brushRef="#br0" timeOffset="1155">1697 0 0,'2'20'34,"5"22"4,-11 8-5,-4 4-15,8 28-3,-9-7-3,9 18-4,0-16-3,0 10 2,-2-15-3,2-4 0,-3-16-2,3-5 0,0-8-3,-9-18-6,9-21-29,0 27-3,0-27-1,0 0-2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30.575"/>
    </inkml:context>
    <inkml:brush xml:id="br0">
      <inkml:brushProperty name="width" value="0.10583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18 424 15,'0'0'27,"0"0"0,-2 22-5,2-22-5,0 0-2,0 0-3,0 0-1,0 0-2,0 0-1,-19-5 0,19 5-3,0 0 0,0 0-2,0 0 1,0 0-2,0 0 1,0 0-1,0 0 0,0 0 0,0 0 0,17 21 0,-17-21 0,0 0-1,0 0 0,0 0 0,0 0 0,21 22-1,-21-22 1,0 0-1,0 0 1,22 15-1,-22-15 1,0 0-1,19 10 1,-19-10-1,19 11 1,-19-11-1,21 10 0,-21-10 1,24 15-1,-24-15 0,25 17 1,-25-17-1,28 15 0,-28-15 1,28 15-1,-28-15 0,27 10 1,-27-10-1,24 13 0,-24-13 0,23 11 1,-23-11-1,24 10 0,-24-10 0,25 11 1,-25-11-1,30 11 0,-11-3 0,-19-8 1,34 15-1,-34-15 0,32 15 0,-32-15 0,28 15 1,-28-15-1,28 14 0,-28-14 0,29 13 0,-29-13 1,30 9-1,-11-5 0,-19-4 0,32 8 1,-32-8-1,32 7 0,-32-7 0,32 6 1,-32-6-1,34 9 0,-34-9 0,34 6 0,-34-6 0,35 8 0,-35-8 0,36 9 1,-17-7-1,0 2 0,0 1 0,3-3 1,-3 0-1,2 0 0,-2 0 0,0-2 1,1 2-1,-20-2 0,34 0 1,-34 0-1,30 4 0,-30-4 0,29 3 1,-29-3-1,30 4 0,-30-4 0,30 4 0,-30-4 1,34 2-1,-34-2 0,34 2 0,-34-2 0,34 4 0,-34-4 0,32 5 0,-32-5-1,28 4 2,-28-4-2,30 2 2,-30-2-1,27 2 0,-27-2 0,28 2 0,-28-2 1,28 2-1,-28-2 0,27 3 0,-27-3 1,28 2-1,-28-2 0,32 6 0,-32-6 0,30 2 0,-30-2 0,34 4 0,-34-4 0,32 7 0,-32-7 1,36 2-1,-17-2 0,1 2 0,1-2 1,0 0-1,-2-2 0,3 0 0,-1 2 0,-21 0 1,34-4-1,-34 4 0,34-5 0,-13 3 0,-1 0 0,-1 2 0,2-2 1,7 0-1,-3 2 0,1-2 0,-3 0 0,-1 2 0,1 0 0,1 0 0,-5 0 0,0-3 0,0 3 0,0-2 0,0 0 0,1 0 1,-20 2-1,36-8 0,-36 8 0,36-11 1,-17 3-1,0 1 0,1 1 0,-20 6 0,36-17 1,-36 17-1,34-15 0,-34 15 0,34-15 0,-34 15 0,36-19 0,-15 11 0,-21 8 0,39-24 0,-16 12 0,-1-1 0,1 0 0,-2 0 0,3 1 0,-5-3 0,2 2 0,-21 13 0,34-25 0,-34 25 0,32-24 0,-32 24 0,26-17 0,-26 17 0,23-15 0,-23 15 0,0 0 1,28-14-2,-28 14 1,0 0 0,23-15 1,-23 15-1,0 0 0,28-17 0,-28 17 0,21-17 0,-21 17 0,28-24 0,-28 24 0,30-23 0,-30 23 0,36-27 1,-36 27-1,38-26 0,-18 13 0,1 3 0,-21 10 0,34-24 0,-13 12 0,-21 12 0,32-24 0,-13 10 0,-19 14 0,34-28 0,-34 28 0,39-32 0,-39 32 0,38-29 0,-19 14 0,-19 15 0,32-28 0,-32 28 0,30-27 0,-30 27 0,26-22 0,-26 22 0,21-19 0,-21 19 0,26-21 0,-26 21 0,21-19 0,-21 19 0,21-19 1,-21 19-2,0 0 1,19-15 0,-19 15 0,0 0 0,0 0 0,0 0 0,0 0 0,0 0 1,20-15-1,-20 15 0,0 0 0,0 0 0,0 0 0,0 0 0,0 0 0,0 0 0,0 0 0,0 0 1,0 0-1,0 0 1,0 0-1,0 0 0,0 0 0,0 0 0,-26 11 0,26-11 1,-23 4-1,23-4 0,-24 2 0,24-2 0,-28 4 0,28-4 0,-29 7 0,29-7 0,-35 4 0,35-4 0,-36 6 0,17-1 0,0-3 0,0 0 0,19-2 0,-34 4 1,34-4-1,-30 4 0,30-4-1,-30 5 1,30-5 0,-32 6 0,13-2 0,19-4 0,-36 7 0,16-5 0,-1 2 1,0-2-1,2 2 0,-3 0 0,3 1-1,-2 1 1,21-6 0,-34 11 0,34-11 0,-30 10 0,30-10 0,-21 9 0,21-9 0,-19 4 0,19-4 0,0 0 0,-26 4 0,26-4 0,0 0 0,-23 2-1,23-2 1,0 0 0,0 0 0,0 0 0,0 0 0,0 0 0,0 0-1,0 0 1,0 0 0,0 0 0,0 0-1,0 0 1,0 0 0,23 0 0,-23 0 0,32-2 0,-13-2 0,7 0 0,-1 0 0,7-1 0,-2-1 0,6-3 0,0 3-1,-1 0 1,-1-3 0,0 1 0,2-1 0,-4 1 0,0 1 0,-2 1 0,-5 0 0,1 1 0,-3 3 0,1-2 0,-5 4 0,2-4 0,-2 2 0,0 0 0,3-3 0,-22 5 0,34-6 0,-34 6 0,25-6 0,-25 6 0,0 0 1,0 0-1,0 0 0,0 0 0,0 0 0,0 0 0,0 0 1,0 0-1,0 0 0,0 0 0,0 0 0,0 0 0,0 0 0,0 0 0,0 0 0,0 0 0,0 0 0,0 0 0,0 0 0,0 0 0,0 0 0,0 0 0,0 0 0,-4 23 0,4-23 0,0 0 0,-13 21 0,13-21 0,-8 19 0,8-19 0,-11 26 0,11-26 0,-8 32 0,1-13 0,1 2 0,2 0 0,-1 2 0,1 3 0,0-3 0,2-2 0,-3 3-1,5-5 1,-2 2 0,2-21 0,2 28 0,-2-28 1,0 0-1,3 25 0,-3-25 0,0 0 0,0 0 0,0 0 0,0 0 1,0 0-1,0 0 0,0 0 0,0 0 0,0 0 0,0 0-1,0 0-2,0 0-13,0 0-15,6-21-12,-2-3 0,9 1-1,0-11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45.011"/>
    </inkml:context>
    <inkml:brush xml:id="br0">
      <inkml:brushProperty name="width" value="0.10583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4349 1090 21,'0'0'15,"0"0"-1,0 0-1,0 0-1,0 0 0,0 0-4,0 0-1,-19 5-1,19-5 0,0 0 0,0 0 0,0 0 1,0 0 0,0 0 0,0 0 0,2-19 0,-2 19-1,0 0 0,0 0-2,0 0 0,0 0-1,0 0 0,0 0-1,0 0 0,0 0-1,0 0 1,0 0-1,0 0 0,0 0 0,-21-5 0,21 5 0,0 0 0,0 0 0,0 0 0,-23-17-1,23 17 1,0 0 0,-22-17 0,22 17-1,0 0 1,-21-17-1,21 17 1,0 0-1,0 0 1,-21-21-1,21 21 1,0 0-1,-17-19 0,17 19 0,0 0 1,-19-19-1,19 19 0,0 0 0,-22-19 1,22 19-1,0 0 0,-23-13 0,23 13 1,0 0-1,-24-12 0,24 12 0,0 0 0,-25-17 1,25 17-1,-19-11 0,19 11 0,-24-11 0,24 11 0,-23-10 1,23 10-1,-28-4 0,28 4 0,-25-7 0,25 7 0,-26-4 0,26 4 0,-21-6 0,21 6 0,-20-9 1,20 9-1,0 0 0,-23-8 0,23 8 0,0 0 0,-21-9 0,21 9 0,0 0 0,-26-11 0,26 11 0,-19-6 0,19 6 0,-26-10 0,26 10 0,-27-11 0,27 11 0,-34-11 0,14 5 0,1 0 0,0-1 0,0 3 0,-2-2 0,1 1 0,-1-1 0,21 6 0,-32-13 0,32 13 0,-30-12 0,30 12 0,-32-15 0,32 15 0,-29-15 0,9 9 0,20 6 0,-34-11 0,15 5 0,19 6 0,-34-9 0,34 9 0,-34-8 0,34 8 0,-34-7 0,34 7 0,-32-6 0,32 6 0,-30-7 0,30 7 0,-28-4 0,28 4 0,-27-4 0,27 4 0,-28-4 0,28 4 0,-30-4 0,30 4 0,-27-9 0,27 9 0,-30-8 0,30 8 0,-28-11 0,28 11 0,-30-11 0,9 7 0,2-2 0,-3-1 0,3 3 0,-2-2 0,0-1 0,1 3 0,-1 0 0,21 4 0,-32-11 0,32 11 0,-30-6 0,30 6 0,-29-17 1,29 17-1,-28-15 1,28 15-1,-28-15 2,28 15-3,-30-15 3,30 15-2,-29-4 0,29 4 0,-30-4 0,30 4 0,-34-6 0,34 6 0,-37-5 0,18 1 0,0 2 0,-2 0 0,-1 0 0,1 0 0,2 2 0,-2-2 0,1-1 0,-1 3 0,0-2 0,0 0 0,-1 0 0,-1 0-1,-1 0 1,5 0-1,-2 0 1,2-1-1,0 3 1,-1 0 0,1-2 0,0 0 0,19 2-1,-40-4 1,16 2 0,1-2 1,-1-1-1,-1 1-1,1 0 1,-1 0 0,-3-1 0,2 1 0,-1 0 0,1 0 1,1-1-1,-3 1 0,2 0 0,1 0 0,-1-1 0,-4 3 0,1 0 0,-1 0-1,0 0 1,2 0 0,-2 2 0,1-2 0,1 0 0,2-1 0,1 1 1,1 0-1,-1 0 0,-1 2 0,1-2 0,1 2 0,1 0 0,-1 0 0,1 0 0,-1 2 0,1-2 0,0 0 0,1 0 0,-3 2 0,1-2 0,1 2 1,-3 0-1,3 1 0,-3-1 0,-1 2 0,-1 0 0,2-2 0,1 3 0,-3-1 0,0 0 0,-1 0 0,1 1 0,0-1 0,0 0 1,-1 0-1,-1 1 0,0-1 0,0 2 0,0-2 0,1 3 1,-1-3-1,0 2 0,2-1 2,0 1-2,3 0 1,-1-1 0,3-1 0,-1 0 0,3 0 0,21-4 0,-36 7 0,36-7 0,-32 6 0,32-6 0,-23 6 0,23-6-1,0 0 0,0 0-1,-15 19-4,15-19-18,0 0-17,6-23-1,15 17-1,-1-7 1</inkml:trace>
  <inkml:trace contextRef="#ctx0" brushRef="#br0" timeOffset="2900">336 2 42,'0'0'32,"0"0"2,0 0-8,25 5-7,-25-5-7,0 0-2,0 0-3,26-7-2,-26 7 0,0 0-1,0 0 0,19-2 0,-19 2-1,0 0 0,0 0-1,0 0 1,0 0-1,0 0-1,0 0 0,0 0 0,-11 19 0,11-19 0,0 0-1,-14 24 1,14-24-1,-17 19 0,17-19 0,-20 21 1,20-21-1,-21 23 0,21-23 0,-26 24 0,26-24 0,-25 27 1,25-27-1,-24 26 0,24-26 0,-23 27 0,23-27 0,-26 30 0,26-30 0,-23 30 0,23-30 0,-26 29-1,26-29 1,-23 30 0,23-30 0,-21 23 0,21-23 0,-15 19 1,15-19-1,0 0 0,-24 22 1,24-22-1,0 0 0,-21 17 1,21-17-1,0 0 0,-25 17 2,25-17-2,0 0 1,0 0-1,-22 12 2,22-12-2,0 0 1,0 0-1,0 0 0,0 0 0,0 0 0,0 0 0,0 0 0,0 0 0,0 0 1,0 0-1,0 0 0,0 0 1,0 0-1,0 0 0,0 0 1,22 17-1,-22-17 0,19 2 0,-19-2 1,19 2-1,-19-2 0,25 0 0,-25 0 0,30 0 0,-30 0 0,30 0 1,-30 0-1,34 9 0,-34-9 0,32 11 0,-32-11 1,28 12-1,-28-12 0,28 19-1,-28-19 1,25 9 1,-25-9-1,26 8 0,-26-8 0,21 11 0,-21-11 1,21 6 0,-21-6 0,0 0-1,24 15 0,-24-15 1,0 0 0,19 11 0,-19-11-1,0 0 1,0 0 0,0 0-1,19 15 1,-19-15-1,0 0 0,9 19 0,-9-19 0,0 0-1,8 29-2,-8-29-12,0 0-19,0 0-9,0 0 0,26 5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9:52.384"/>
    </inkml:context>
    <inkml:brush xml:id="br0">
      <inkml:brushProperty name="width" value="0.05292" units="cm"/>
      <inkml:brushProperty name="height" value="0.05292" units="cm"/>
      <inkml:brushProperty name="color" value="#009900"/>
      <inkml:brushProperty name="fitToCurve" value="1"/>
    </inkml:brush>
  </inkml:definitions>
  <inkml:trace contextRef="#ctx0" brushRef="#br0">780 174 31,'0'0'30,"0"0"1,0 0-5,0 0-6,2-21-3,-2 21-5,0 0 0,23 11-3,-23-11-2,0 0-2,0 0-1,24-4 0,-24 4-1,0 0-1,0 0 0,0 0 0,0 0-1,0 0 1,0 0 0,0 0-1,0 0 1,0 0-1,-5-22 0,5 22 0,0 0 0,-23-27-1,23 27 1,-28-26-1,28 26 1,-32-25-1,32 25 0,-32-23 0,32 23 0,-27-17 0,27 17 0,-28-11 0,28 11 0,-26-6 0,26 6 0,-29-3 0,29 3 0,-35 3 0,16-1 0,-2 4 0,0-2 0,-3 3 0,3-1 0,0 3 0,-3-1 0,3 3 0,-3-3 0,3 1 0,0 1 0,0-1 0,-3 1 0,5-1 0,-2-1 0,21-8 0,-37 19 0,37-19 0,-36 26 0,17-13 0,19-13 0,-36 33 0,19-11 0,-2 1 0,2-2 0,2 3 0,0 1 0,4-6 0,5 2 0,-1 0 0,3-1-1,2-1 1,2 0 0,0 2 0,0-21 0,6 38 0,-6-17 0,7-2 0,-3 5 0,2-5 0,1 0 0,1 0 0,-1 0 0,3 2 0,5-2 0,-15-19 0,30 32 0,-11-15 0,5 0 0,1-2 0,7-2 0,-4-1 0,4 1 0,0 0 0,4-3 0,-2 1 0,2-2 0,3-1 0,-3 1 0,0-3 0,0-2 0,0-2 1,-1-2-1,-1-2 0,0-4 1,4 2 0,-2-5-1,1 3 1,-3-3 0,-2 3-1,-5-3 1,-3 7-1,-5 0 1,-19 2 0,0 0-1,19 2 0,-19-2-2,0 0-4,0 0-21,0 0-14,19 11 1,-19-11-2,32-17 2</inkml:trace>
  <inkml:trace contextRef="#ctx0" brushRef="#br0" timeOffset="1335">1346 435 33,'-12'-19'31,"12"19"2,0 0-1,0 0-13,-26-2-6,26 2-4,0 0-4,0 0-2,0 0 0,-15 19 0,15-19-1,-2 19 0,2-19 0,2 32 0,-2-11-1,6 5 1,-1 3-2,3 5 1,1 0 0,4 2 0,-1-4-1,3 2 0,4-2 1,3-5-1,1-3 0,5-5 0,-3-2 0,3-9 0,0-3 0,2-5 0,-5-5 1,1-5-1,-1-5 0,-1-2 0,-3-6 1,-2-3-1,0-1 1,-2-3-1,-2 0 1,-2 5 0,-4-3 0,1 5-1,-5 2 1,-5 21 0,6-30 0,-6 30 0,0 0-1,2-19 1,-2 19-1,0 0 0,0 0 0,0 0 0,0 0 0,0 0 1,-2 30-1,2-11 0,2 4 0,0 4 0,2 3 0,1 2 0,1-2 1,3 2-1,-1-5 1,3 1 0,-3-5 1,3-2-1,-11-21 0,17 34 1,-17-34-2,13 23 0,-13-23-3,0 0-9,28-2-26,-28 2 0,23-8 0,-23 8-3</inkml:trace>
  <inkml:trace contextRef="#ctx0" brushRef="#br0" timeOffset="2325">2139 512 39,'0'0'33,"-13"-22"1,13 22-4,-19-17-8,19 17-8,0 0-4,0 0-4,-21-6-1,21 6-2,0 0 0,0 0-1,0 0-1,0 0 1,-7 19-1,7-19 0,7 30-1,-1-9 1,0 2-1,1 7 1,3 2-1,1 0 0,2 0 0,0-1 1,2 1-1,-1-2 0,1-3 0,2-1 0,-4-3 0,-2-4 0,-11-19 0,19 28 0,-19-28 1,0 0-1,0 0 0,0 0 1,0 0 0,0 0-1,11-21 1,-16 2 0,1-7 0,-2 1 0,1-7 0,1 0-1,2-2 1,0 0 0,2 2-1,4 3 0,3 1 0,1 3 0,3 1 1,6 5-1,-17 19 0,38-32-1,-12 26-1,-7-7-4,21 30-16,-12-17-17,2 9 1,-2-5-1,6 2 0</inkml:trace>
  <inkml:trace contextRef="#ctx0" brushRef="#br0" timeOffset="2973">2740 486 15,'0'0'23,"17"38"1,-17-38-5,-5 24-4,14-1-3,-9-23-3,17 45 1,-17-26-1,17 17 0,-15-15-1,15 15-2,-15-13-1,11 9-1,-13-13 1,6 7-2,-6-26-1,9 29 0,-9-29 1,0 0 0,0 0 0,0 0 0,0 0-1,21-32 1,-19 9-1,9-2 0,-7-9 0,7 0 0,-5-6-1,5 1 1,0 1-1,4 4 0,-1-2 0,8 9-1,-3 1 1,2 9-1,3 7 0,-3-3-3,13 26-12,-15-9-23,7 6 1,-1 7-2,7 7 1</inkml:trace>
  <inkml:trace contextRef="#ctx0" brushRef="#br0" timeOffset="3755">3573 702 29,'0'0'28,"0"0"2,-22 9-7,22-9-6,0 0-5,0 0-2,22 11-2,-22-11-1,29 2 1,-29-2-3,43-7 0,-24-5 0,11 7-2,-9-12 0,7 7 0,-9-9 0,2 4-1,-21 15 0,28-32 0,-28 32-1,7-30 0,-7 30 0,-13-25 0,13 25-1,-28-23 1,28 23-1,-36-20 0,17 16 0,0 0 0,-3 4 0,3 2 0,0 2 0,0 7-1,0 2 1,-5 2 0,3 4 0,-1 2-1,5 4 1,5 3 0,7 2 0,5-3 0,7 3 0,8-3 1,6 1 0,2-5-1,3-4 1,6 0 0,-6-6-1,-1 0 1,3-7-1,-3-4-2,9 1-4,-10-25-10,14 10-22,1-8 0,5-3 0,1-7 0</inkml:trace>
  <inkml:trace contextRef="#ctx0" brushRef="#br0" timeOffset="4463">4184 524 49,'0'0'31,"0"0"2,-19-17-9,19 17-8,0 0-6,0 0-1,0 0-4,0 0-1,-15 19-1,15-19 1,-2 20-1,2-20-1,4 25 0,-2-6 0,-2 0-1,2 4 1,0-1-2,1 3 1,-1-2 0,2 1 0,-4-3 0,4-2-1,-4-19 1,7 30-1,-7-30 1,0 0-1,19 17 0,-19-17 0,25-9 1,-3-1-1,-1-5 1,4 0-1,1-4 0,0 2 0,-1-2 1,3 4-1,-5 4 0,1 3 0,-1 2 0,1 3 1,-3 6-1,0 1 0,1 2 1,-1 7 0,-2 0-1,0 6 2,-2 0-2,-2 4 1,-2-2 0,-2 3 0,-1-3-2,-10-21-2,19 42-8,-19-42-28,0 0 1,0 0 0,32-6-1</inkml:trace>
  <inkml:trace contextRef="#ctx0" brushRef="#br0" timeOffset="5219">5055 270 24,'0'0'29,"13"-23"4,-13 23-9,0 0-2,0 0-6,0 0-5,0 0 0,13 38-2,-13-38-3,2 44 0,-6-14-3,8 14 0,-4-1-1,6 8 1,-6-2-1,7 6 0,-7-4 0,6 2 1,-2-9-1,3 3 0,-3-9-1,5-4 1,-5-4-1,4-5 0,-3-6-1,-5-19 0,12 30-2,-12-30 0,0 0-4,0 0-16,0 0-17,0 0 0,0 0 0,-4-21 0</inkml:trace>
  <inkml:trace contextRef="#ctx0" brushRef="#br0" timeOffset="5694">4804 493 42,'-26'2'33,"26"-2"2,0 0-6,0 0-10,0 0-4,0 0-5,22 10-2,-22-10-1,42 2 0,-18-8-2,14 8-1,-4-10 0,11 6-1,-5-5 0,7 5 0,-8-2-1,-1 6-1,-2 0 1,-4 4-2,-2 5 1,-5 0-3,5 8-6,-30-19-25,32-11-8,-13-2 0,-2-10-1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4:00.142"/>
    </inkml:context>
    <inkml:brush xml:id="br0">
      <inkml:brushProperty name="width" value="0.05292" units="cm"/>
      <inkml:brushProperty name="height" value="0.05292" units="cm"/>
      <inkml:brushProperty name="color" value="#FFC000"/>
      <inkml:brushProperty name="fitToCurve" value="1"/>
    </inkml:brush>
  </inkml:definitions>
  <inkml:trace contextRef="#ctx0" brushRef="#br0">0 2477 17,'0'0'15,"0"0"-1,0 0 0,0 0-2,0 0-2,0 0-1,0 0-5,0 0-1,0 0-2,0 0 0,0 0 0,0 0 0,0 0 1,0 0 1,0 0 1,0 0 0,0 0 1,0 0 1,0 0-1,0 0 1,0 0 0,0 0 0,0 0 0,0 0 0,0 0 0,0 0 1,0 0-2,0 0 0,0 0-1,19 0-1,-19 0 0,0 0-1,0 0-1,10 19 0,-10-19 0,0 0 0,11 26-1,-11-26 1,11 21-1,-11-21 1,13 28-1,-13-28 1,14 29-1,-14-29 0,18 32 0,-10-13 1,-8-19-1,19 36 0,-8-17 0,0 0 0,-1 1 0,3-1 0,-13-19 0,26 34 0,-26-34 0,25 31 0,-25-31 1,28 28-1,-28-28 0,27 28 0,-27-28 0,26 25 0,-26-25 0,28 23 0,-28-23 0,32 26 0,-32-26 0,34 27 0,-11-12 1,1 0-1,-1 2 1,3-2-1,-1 0 1,-1 2 0,-1 4-1,3 0 0,-5 0 0,0-2-1,-2-2 1,3 5-1,-1-6 1,0 4-1,3-8 1,1 1 1,-1 0-1,1-1 1,3 1-1,2 0 1,2 0-1,2-1 1,0 1-1,2 0 1,0 0-1,5-3 0,-1 3 1,3 0-1,0-1 1,1 1-1,-1 0 1,4-1-1,-2 3 0,-1 0 1,1-2-1,0 2 0,0 0 0,-1 2 0,1-3 0,4 3 0,0 0 0,0 2 1,2-2-2,0 2 2,-2-2-2,2 3 2,3-3-1,-7-7 0,2 5 0,0-4 0,0-3 1,0 1-1,0-3 0,4 2 0,-4 1 0,4 1 0,0-1 0,1 4 0,-1-1 0,0 1 1,0 0-1,-1-3 0,-3 3 0,0-2 0,-3-1 0,1 1 0,-2-3 0,4 1 0,-2-3 0,0 1 0,2-1 0,-2-4 0,0 2 0,-1-1 0,3-1 0,-4 0 0,0 0 0,0-2 0,1 2 0,1 0 1,0-4-1,2 2 0,0-2 0,0-2 0,-2-1 0,0 3 0,0-2 0,-2 0 0,-1 0 0,-3 1 0,-3-1 0,0 0 0,-1 2 0,-1-2 0,2-1 0,1 3 0,-3-2 0,6 0 0,-1 0 0,-1-1 0,3-1 0,-3 2 0,1-1-1,-1 1 1,3-2 0,-5 2 0,5-3 1,2-1-1,0-1 0,4-1 0,0-5 0,4 2 0,-2 0 0,2-4 1,0 7-1,1-3 0,1 0 0,-6 3 0,4 1 0,-4 1 0,2-7 0,-2 6 0,0-3 0,0-1 0,0 0 0,-2-2 0,4 1 1,1-8-2,-1 5 2,-2-4-2,-2 0 2,2-2-2,-3-1 2,3-1-2,-8 2 2,-1 1-1,1-3 0,-1 2 0,-3-1 0,-1-1 0,-2 1 0,0-1 0,-4-7 0,0 0 2,-1 3-2,-1-5 1,0 4-1,0-2 1,-3 0-2,-1 3 2,1 3-1,1 1-1,-3-1 0,1-1 1,-1-1-1,3-1 1,-3 1 0,0-4 0,3-2 0,-3 0 0,3-2 0,0 2 0,-5 0 0,2-2 0,-3 0 0,1 0 0,-2 0 0,-2 4 0,0 3 1,-4-1-2,2-2 1,-2 5 0,-1-1 1,-1 3-1,0 1 0,-3-3 0,1 1 0,-3 1 0,3-1 0,-5 1 0,2 2 0,1-3 0,-1-1 0,0 1 0,-1-2 0,3-1 0,-6 3 0,7-3 0,-9 1 1,4-2-2,-8 3 2,2-3-1,-5-6 1,-5 0 0,3-6 1,-4 1-1,0-5 0,-1-1 1,-3-8-1,-1 0 0,1 0-1,-2-3 0,0-3 0,-6 1 0,-1 3 0,-2 2 0,1 2 0,-3 4 0,-2 3 1,-2 3-1,-5 7 0,3 0 0,-4 0 0,-1 0 0,-4 6 0,3 1 0,-5 1 0,2 3 0,-2 3 0,-2 3 0,2 0 0,3 6 0,-1 1 0,-2-1 0,4 2 0,-1 3 0,-1-1 0,2 3 0,-1 0 0,-3-1 0,0 1 0,-2 2 1,2-3-1,-2 1 0,-2 0 0,0-1 0,-2-1-1,-1-3 1,-3 1-1,-3-1 1,-4 0-1,0 1 0,-8-5 1,2 4-1,-7-1 1,2-1 0,1 0 0,-1 0 0,-2 3 0,1-3 0,1 5 1,-2-5-1,3 4 0,-3 1 0,-2 2 0,-2 1 0,-4-1 1,0 2-1,2 2 0,-4-3 0,-1 1 0,3 0-1,2-3 2,0 1-1,4 2 0,4-2 0,-1-1 0,1 1 0,1 2 0,1 1 1,-1-1-1,1 2 0,-4 2 0,-1-2 0,-1 2 0,2 0 0,-2 0 0,3 0 0,-1 2 0,0-2 0,5 2 0,1 2 0,5 1 0,0-3 0,0 4 0,4 1 0,-1 1 0,3 0 0,2 1 0,1 2 0,-1 1 0,5 1 0,2 2 0,0 0 0,0 2-1,2 4 1,-5 0 0,3 2 0,0 1 1,2 1-1,2 1 0,3-1 0,3 1 1,-4-5 0,9 2-2,0-2 2,4 3-2,-2-3 1,0 0 0,2 0 0,2 3 0,2-3 0,3 0 0,-1 2 0,3-1 0,-1 1 0,3-2 0,2 0 0,-3 0 0,5 1 0,-2-3 0,2 2 0,-4-2 0,6 0 0,-6 0 0,2-4-1,-1 0 1,20-15 0,-32 32 0,32-32 0,-27 36 0,27-36 0,-28 34 0,17-13 0,1 0 0,-3 0 0,2 3 0,-2-1 0,1 0 0,1 1 0,-4 3 0,2-1 0,1 1 0,-3 1 0,2-1 0,0 1 0,0-3 0,1 1 0,-1-1 0,2-1 0,0-1 0,1 2 0,-1-3-1,3 1 0,-1 0 1,3-1-1,-1-3 0,3 2 0,0-2 0,4-19 0,-4 38 0,1-19 1,3 0-1,0 2 1,-2 1 0,-2 1 0,2 0 0,-2 1 0,-1-3 0,1 2 0,0-2 0,-3 3 0,5-3 0,0 0 0,2 0 0,0 3 0,4-3 0,-1 0 0,1 2-1,0-1 1,0 1 0,-2-2 1,1-2-1,-1 2-1,-2-21 1,4 37 0,-4-37 0,2 29 0,-2-29 0,4 30 0,-4-30 0,7 30 1,-7-30-2,10 34 2,-10-34-1,13 38 0,-6-17 0,-1-2 0,3 0 0,-3 4 0,0-1 0,1-1 0,-1 0 0,0 0 0,-1-2 0,-5-19 0,13 32 0,-13-32 0,12 21 0,-12-21 1,0 0-1,22 19 0,-22-19 0,0 0 0,0 0 0,23 20 1,-23-20-1,0 0 1,0 0-1,19 14 1,-19-14 0,0 0 0,0 0 1,0 0-1,22 11 0,-22-11 1,0 0-1,0 0 1,0 0-1,0 0 0,0 0 0,8 21 0,-8-21-1,0 0 0,0 0 1,0 0-1,0 0 0,0 0 0,0 19 0,0-19 0,0 0 0,0 0 0,0 0 0,0 0 1,0 0-1,0 0 0,0 0 0,0 0 0,21 21 0,-21-21 0,0 0 0,13 22 0,-13-22 0,0 0 0,19 25 0,-19-25-1,17 19 1,-17-19 0,20 19 0,-20-19 0,27 22 0,-8-12 0,-19-10 0,34 23 1,-34-23-1,37 24 0,-18-14 1,-19-10-1,36 22 1,-36-22 0,34 19-1,-15-9 0,-19-10 1,37 19-1,-18-8-1,0 8 2,4-8-2,-1 6 1,-1-5 1,2 5-1,1 0 0,1 0-1,-1 0 1,1-8-1,-3 8 0,3-7 0,-3 7 1,1-8-1,3 3 1,-5-1 0,2 0-1,-1-1 1,1-1 0,-2-1 1,1 1-1,1-1-1,-2-1 1,3-1 1,-3 2-1,3 1 0,-3-1 0,2 1 0,1 1 0,-3 1 0,3-2 0,-1 3 0,0-1 0,1-1 0,1 3 0,-1-2 0,1 2 0,1-1 0,2 1 0,-3 0 0,5-1 0,-2 3 0,2-2 0,4 4 0,4-4-1,-2-1 1,3 3 0,1 0 0,1 0 0,1 0 0,1-2 0,-3-1 0,1 5 0,3-4 0,1 0 0,2 2 0,4-3 0,2 1 0,1 2 0,1-2 0,3-3 0,-1 3 0,1 0 0,-5-1 0,0-1 0,-2 0 0,0-1 0,-4-1 0,0-1 0,0-2 0,-2-3 0,6 1 0,-2-4 0,-2 0 0,2 0 0,-2 0 0,0 0 0,-5 0-1,3 2 1,-7-2 1,3 0-1,-1 2 0,1-2-1,1 2 1,-1 0 1,1-2-1,1 0 0,0 2 0,-1-2 0,-1 0 0,-1 0 0,1 0 0,-3-2 0,0 2 0,-1 0 0,-3-2 0,0 0 0,-2-2 0,0 0 0,-3-3 0,3-1 0,-2-3 0,0 1 0,0-1 0,0-2-1,-5 3 1,3-1 0,0 3 0,-3-1 0,5 1 0,-2-1 0,2-2 0,4 7 0,0-9-1,2 3 1,4-1 0,-1 1 0,-1-3 0,1 2 0,-1 1 1,-4-5-2,0 4 1,-2-1 0,0 1 0,-2 0 0,0 3 0,-1-3 0,-3-1 0,4 1 0,-2 0 0,1-1 0,-1 1 0,0 0 0,-1-1 0,1 3 0,0 1 0,-5 1 0,5 1 0,-2 2 0,1 0 0,1-1 0,0 1 0,-1-4 0,3 1 0,0-1 0,0-3 0,-2 0 0,1-1 0,-3-1 0,-1 0 0,-1 3 0,-1-3 0,-1 2 0,-1 1 0,0-3 0,-2 0 0,3 1 0,3-1 0,1 0 0,-1-4 0,3 2-1,-2 0 1,1 1 0,1-1-1,-7-4 1,1 6 1,-7-6 0,4-2 0,-2-1-1,-2 3 1,0-4-1,2 0 2,4 2-3,-2-7 0,5 5 0,1-1 1,-1 1-1,5 0 1,-5-3-1,4 1 1,-3-3 0,3 3 0,-3-1 0,1-3 0,2 3 0,-5-4 0,3 1 0,-1-1 0,1-2 0,-5-2 0,3 0 0,-1-2 0,-2 2 0,5-2 0,-3 0 0,-1 0 0,-1 2 0,0 2 0,-6 3 0,2 1 0,-6-4 0,-1 5 0,-1 1 0,-3-1 0,1-1 0,-3 1 0,5-3 1,-7 0-1,2-2 0,-2 3 0,2 1 0,-4 1 0,-2 1 0,0 1-1,-2 4 2,0 1-1,-3 1 0,7 19 0,-15-36 0,5 17 0,-1-4 1,0 0 0,-4-1 0,5 3 1,-5-2-1,0 2 0,-4-3 0,4 1 0,-2 4-1,-2 0 0,2-5 0,-3 1 0,-1-2 0,-4-1 0,5 1 0,-3-1 0,-3-1 0,1 1 0,-1-1 0,-2 1 0,3 1 0,4-1 0,-7-1 0,0 3 0,5-1 0,-1 2 0,1-1 0,-1 3 0,1 2 0,2 2 0,-3 0 0,5 0 0,-4-2 0,-1 0 0,1-2 0,-1 2 0,-1-5-1,-3-1 1,0 1 1,-4-1-1,1 6 0,1-2 0,-2 2 1,-2-3-1,2 8 0,0-3 1,2 2-1,0 0 0,0 2 0,0-2 0,-2 3 0,3-1 0,-5 2 0,2-1 0,-5 3 0,3-4 0,-4 3 0,2-1-1,-5 1 1,5-3 0,0 2 0,2 1 0,-2-3 0,1 2 0,1 3 0,-4-3 0,6 3 0,-4-1-1,2 1 1,-2 1 0,4-1-1,-3-1 1,4 3-1,1 0 1,-2-5 0,2 5 0,-2-5 0,2 5-1,-6-5 1,8 7 0,-6-5 0,2 7 0,-2 0 0,2 0 0,0 2 1,2 2-1,0-4 0,-4 6 0,5-4 0,-3-2 0,2 2 0,-2 0 0,0-2 0,-2 0 0,0-2 0,-5-5 0,1 7 0,-2 0 0,1-2 0,-6-5 0,7 7 0,-5-6 0,1 6 0,1-1 0,-1-1 0,-1-4 0,1 3 0,1 3 0,-4 0 0,5-4 0,-1 2 0,3-1 0,2 1 0,0-2 0,-1-1 0,3 3 0,-2-2 0,-2-1 0,2 1 0,-3 0 1,1-1-1,-1 3 0,3-4 0,-6 1 0,5 1 0,-3 0 0,-1-3 0,-3 3 0,-1-3 0,0 3 0,-4 2 0,2-3 0,-2 3 0,2 0 0,-2 2 0,5 0 0,-3-1 0,0 1 0,2 0 0,1 0 0,1 2 0,-4-2 0,7 0 0,-3 2 0,2-2 0,-1 2 0,-1 0 0,7 0 0,-4 0 0,-1 0 0,1 0 0,1 0 0,1 0 0,0 0 0,-1 2 0,-3 0 0,3 2 0,1 3 0,-3-1 0,1 2 0,-1 3-1,1 2 1,-3-1 0,5 1 0,-5 2 0,3-2 0,4 4 0,-3-2 0,3-1 0,2 1 0,4-2 0,-2 0 0,7 2 0,1 4-1,-3-7 1,7 7-1,-1 3 1,0-3 1,2 4-1,-3 3 0,5 1 0,-6-6 1,4 9 0,-7-5 0,3 3-1,-3 2 0,-2-3 0,1 3 0,1 0 0,-2-1 0,-4 3 0,11-4 0,-7 1 0,3 1 0,1 0 0,1-5 0,2 7 0,4-4 0,2-3 0,-2 1 0,4-1 0,2 0-1,-1 1 1,3 1 0,-2-3 0,1 1 0,-1 3 0,3-3 0,-3 3 0,2-1 0,3 3 0,-3-2 0,5 1 0,-2 1 0,2 2 0,-1 0 0,3-3 0,-2 5 0,0-4 0,-1 4-1,1-4 1,0-1-1,-3-1 0,1-3 0,2 3 0,-3-7 0,1 5 0,2-3 1,-1 0-1,1 1 1,2 1 0,0 0 0,0-1 0,0-1 0,0 0 0,2 1 0,0-1 0,2 0 0,0 1 0,0-1 0,4 2-1,1 3 1,-1-5 0,3 5 0,1 0 0,-1-3 0,-1 0 0,1-1 0,2-3 0,-1 0 0,1 5 0,-1-3 0,3 0 0,0 1 0,0 3 0,4 3 0,-2 2 0,8-3 0,-4 3 0,7 2 0,0 0 0,-1 2 0,5 0 0,0 0 0,2 0 0,-5-2 1,5 2-2,-2-2 2,2-2 0,2 0-1,0 0 1,0 4-1,3-2 0,1 2 0,0 0 0,1 2-1,1-2 1,1 2-1,3 0 1,3-6-1,0 2 1,2 0 0,0-2 0,4 0 1,1-3-2,-1 1 2,-2 0-1,2-1 0,-2-1 0,3 2 0,-5-5 0,2 1 0,0-3 0,0 0 0,2-2 0,1-2 0,1-2-1,-2-4 2,7 0-1,0 2 0,-1-5 0,1 1 0,2 0 0,-1-3 0,1 3 0,0-3 0,-2-1 0,-1-1 0,-1 0 0,-3-2 0,-2-1 0,-1-1 0,-3-2 0,0 0 0,0 0 0,2 0 0,2-2 0,0-1 0,3 1 0,-3 0 0,2-2 0,3 0 0,-3-3 0,1 3 0,-3 2 0,2 0 0,-1 0 0,3-2 0,-2 4 0,1 0 0,-1-3 0,-4 3 0,-2 0 0,0 0 0,0 0 0,-8 3 0,1-3 0,-3-3 0,-1 1 0,3 0 0,-3 0 0,2-4 0,-3-1 0,5 1 0,-1 2 0,1-3 0,1 1 0,2-5-1,2 1 1,-1-1 0,10 1 0,-1-7 0,3 2 1,4-2-1,2 0 0,2-2 0,-3 2 0,4 2 0,-4-6 0,-1 4 0,0-4 0,0 1 0,-3-3 0,-3 0 0,1-1 0,-6-3 0,3-3 0,1-2 0,-4 1 0,-2-3-1,0-2 1,-2 0 0,-2-7 0,2-1 1,2-1-2,-7-2 2,3-1-1,2-3 0,0-4 0,2-1 0,-2 3 0,-3 0-1,-3 0 1,-1 0 0,-6 0 0,-2 2 0,-8 3 0,-5 1 0,-6 0 0,-2-1 0,-5-3 1,-4-2-1,0 0 0,-4-3 0,0-1 0,0 2 0,-2 2 0,-1 2 0,-3 7 0,1-1 0,-3 5 0,-1 2 0,-4-5 1,-2 1 0,-2-3 0,-2 1 0,-3-5 0,-4 2 1,1-4-1,-3 3 0,0-1-1,-2 4 0,0-3 0,0 1 0,0 4 0,-2-5 0,0 5 0,-4 1 0,2-1 0,-1 3 0,-1 2 0,4 0 0,-4 0 1,1 4-1,5 0 0,0 0 0,0 4 1,3 0-1,-1 3 0,-4 1 0,2 3 0,2 2 0,-4 2 0,2 0 0,0 2 0,0 2 0,2 0 0,0 0 0,0 2 0,3 1 0,-3-1-1,2 2 1,-2-1-1,1-1 0,-1 0 1,0 0-1,0-1 1,0 1 0,0-2 0,1 0-1,-1-2 1,2 2 0,-2 1 0,5-1-1,-3 2 1,-2-4 0,5 4 0,-1 5 0,1-1 0,-1 1 0,3 1 0,-1-1 0,1 4 1,-1 0-1,3-1 0,-3-1-1,1 0 2,-5-1-2,1 1 2,-3-1-1,-2-1 0,0 2 0,0-1 0,2 1 1,-2 0-1,2-1 0,3 1 0,-3-1 0,4 1 0,-1-2 0,-3 1 0,2 1 0,-4-3 0,2 3 0,-2 0 0,2-1 0,-2 1 0,5 2 0,-3-3 0,0 3 0,2-2 0,-4 1 0,3 1 0,-3 0 0,4 0 0,0 2 0,1 0 0,-3-1 0,2 1 0,0 2 0,3-2 0,-3 0 0,0-2 0,-1 2 0,-1 0 0,-2-3 0,2 3 0,-4 2 0,2 0 0,0 0 0,0 2 0,0-2 0,0 2 0,2 1 0,-4-3 0,0 0 0,2 0 0,-2-3 1,2 3-1,-2 0 0,0 0 0,0 0 1,4 0-2,-2 0 2,2 3-2,0-6 1,3 3 1,-3 0-1,2 0-1,-2 0 1,1 0 0,-1 0 0,-2 0 0,0 0 0,-2 3 0,2-1 0,-2 2 0,4-2 0,4 2 0,-4-2 0,7 1 0,2-1 0,2 0 0,-1 2 0,20-4 0,-32 4 0,13-4 0,19 0 0,-30 7 0,30-7 0,-29 2 0,29-2-1,-35 6 1,16-2 0,0 3 0,-4-1 0,-1 3 0,-1 1 1,-3 1-2,-2-3 0,7 7-2,-9-28-13,32 13-16,0 0-11,-19-38 0,21-2-1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30.284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167 0 13,'0'0'18,"0"0"-3,-8 21-1,8-21-1,0 0 0,-7 21-2,7-21 0,0 0-2,0 0-1,-12 21-1,12-21-2,0 0-1,-26 28-2,26-28 0,-23 32-2,12-11 1,-6 4-1,4 5 0,-6 2-1,6 0 1,5 4 0,1 6 1,5 3-1,4 5 0,5-1 0,5 4 1,10-2 0,5 2 1,7-6 0,13-3 0,2-14 0,11 0 0,-5-13-1,7-5-1,0-3-6,-15-20-12,2-8-14,6 4-3,-10-14 2,8 5-1</inkml:trace>
  <inkml:trace contextRef="#ctx0" brushRef="#br0" timeOffset="642">1158 528 12,'0'0'16,"0"0"-1,0 0-1,-19 21 0,19-21-2,0 0 1,-5 30-2,5-30 0,0 23-2,0-23-2,9 34-1,-11-15-1,15 8-1,-9-1-2,7 1 0,-3 1-2,1 0-2,3 1-9,-9-3-19,-3-26-3,19 8 0,-19-8 0</inkml:trace>
  <inkml:trace contextRef="#ctx0" brushRef="#br0" timeOffset="1638">1539 464 8,'0'0'16,"-6"23"-2,6-23-1,6 34-3,-4-10-1,5-1-2,-5 2-1,4-1 0,-1 3-3,1-3 0,-4-1 0,7 2-1,-5-6 1,-4-19-1,11 32 0,-11-32 0,10 24 0,-10-24 1,0 0 0,19 6-1,-19-6 1,17-21-1,-8 0 1,6 1-1,0-9 0,4 1-1,2-4 0,7 3-1,2-1 1,4 7 0,4 4-1,-4 8 1,3 7 0,-3 10 0,-2 7 0,-5 10 0,-3 7 1,-5 8 1,-6 2-1,2 5 1,-5-3-1,5 3 0,-4-5-4,-7-12-6,-4-28-23,34 38-3,-34-38 1,34-2 0</inkml:trace>
  <inkml:trace contextRef="#ctx0" brushRef="#br0" timeOffset="2226">2536 752 9,'32'26'25,"-32"-26"-7,34-9-1,-10 5-1,-3-9-3,9 5-2,-30 8-3,43-28-1,-43 28-2,29-21 0,-29 21-1,0 0-2,11-21 0,-11 21 0,0 0 0,0 0-1,-32-2-1,32 2 1,-34 0-1,11 2 0,-1 0 0,1 2 0,-3 1 0,1-1 0,-1 2 0,0 5 0,1-3 0,4 5 1,21-13-1,-32 32 0,19-13 0,6 4 1,5 1-1,9 3 1,1-4-1,7 5 1,4-3-1,5 1 1,3-1 0,3-1-1,2-3-1,-2-10-5,11 8-11,1-5-15,-10-22-2,9 10 1</inkml:trace>
  <inkml:trace contextRef="#ctx0" brushRef="#br0" timeOffset="2888">3331 589 7,'0'0'27,"-19"13"-1,19-13-7,-26 21-4,1-15-5,25-6-2,-47 22-2,26-10-2,-5-3 0,26-9-2,-36 21 0,36-21 0,-24 21 0,24-21-1,-4 26 0,4-26 0,13 29-1,-13-29 0,25 36 0,-5-16 0,1 1-1,4 0 2,1 0-2,0 3 2,3-3-1,-5 4 2,-3-4-1,-4 3 2,-8-5-1,-7 4 0,-2-23 0,-21 30-4,21-30-21,-30 21-9,-13-27-1,13 8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3:40.77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114 13 5,'0'0'16,"0"0"-2,0 0 0,0 0 0,0 0-1,0 0 0,0 0-3,-13-19-1,13 19-1,0 0-1,0 0-1,0 0-1,0 0 0,0 0-1,0 0-1,-19 13 0,19-13-1,0 0 1,-8 19-1,8-19-1,0 0 1,-15 25-1,15-25 0,-4 26 0,4-26 0,-7 34-1,5-11 0,0 0 1,0 5-1,0 2 0,2 2 0,0 6 0,-5-2 0,5 4 0,3 2-1,-6 3 1,3 0-1,-2 1 1,4 1-2,-6 0 2,8 1 0,-8 1-1,4 0 2,2 0-2,0 2 2,-2 6-2,0 2 2,0 7-2,0 0 2,-2 4-2,2 2 2,-2-2-2,0 0 2,2 0-1,0-2 0,4-5 2,-2-1-1,5 3 1,-5 3-2,0 0 2,0 0-1,0 0 2,0 0-2,-6 4-1,4-2 0,-4-4 0,2-3 0,0 5 0,2-2 0,-2-3 0,-1-3 1,1-5-1,2-2 0,0-2-1,2-4 2,1-5-2,-1-2 1,4 5 0,-2-7 1,3 4 0,-1-1-1,-2-3 1,1 0-1,1-4 2,3 0-1,-7-6 1,4 5-1,-4-9 1,5 3 0,-7-5 0,6 5 1,-8-8-1,8 5 1,-6-24 0,2 36-1,-2-36 1,3 29-1,-3-29-1,6 26 1,-6-26-2,0 0-2,11 36-7,-11-36-28,0 0 0,0 0 0,0 0-2</inkml:trace>
  <inkml:trace contextRef="#ctx0" brushRef="#br0" timeOffset="1457">261 3474 13,'0'0'17,"0"0"-1,0 0-2,-19-2 0,19 2-1,0 0-3,0 0-1,0 0-2,0 0 0,0 0-2,0 0 0,0 0 0,0 0 0,0 0-1,0 0 0,0 0-1,0 0 0,0 0 0,0 0 0,0 0-1,0 0 0,0 0 0,0 0 0,0 0 0,0 0 0,21 15-1,-21-15 0,20 4 0,-20-4 0,27 5-1,-27-5 1,34 4 0,-14 2-1,1-2 0,0-1 1,5 1-1,-1 0 1,3-2-1,4 0 1,2-4 0,2 0-1,-4-2 1,7 0 0,-5-3 0,2 3-1,-2-2 1,2 1-1,-2-1 1,2 2-1,5 0 1,-1-1-1,-1 1 0,3 0 0,-3 0 0,1 4 0,-4-3 1,1 6-1,-8-1 0,1 4 0,-2 3 1,2-1-1,-5 1 0,1 1 0,2-1 0,-5-1 1,3 1-1,-1-5-1,-1 0 1,-3 0 0,-2-2 0,0 1 0,-19-3 0,26 4 0,-26-4 0,0 0 1,23 2-1,-23-2 0,0 0 0,0 0 1,0 0-1,0 0 1,0 0 0,0 0 0,0 0 0,0 0 1,0 0-2,0 0 1,0 0 0,0 0-1,0 0 1,0 0-1,0 0 0,0 0 1,0 0-1,0-19 0,0 19 0,0 0 0,-2-19 1,2 19-1,-4-19 1,4 19-1,-2-30 1,2 30-1,-5-36 1,5 15 0,-2-5-1,0-1 1,0-3-1,0-4 1,0-6-1,0-5 0,0-4 0,-1 1 1,3-3-1,0 0 1,0-4-1,0 2 0,-2 4 1,2 0-1,0-2 0,-2 0 0,0 3 0,0-1 0,0-2 1,-2 0-1,-1 0 0,3 0 0,-2-2 0,0 0 0,1 2 0,1-2 0,0 2 1,0 5-2,2-5 2,-2 2-1,0 0-2,2 5 1,-2 1 0,2 1 0,-5-3 0,3 3 1,-2 4-2,2-3 2,2 3 0,-2-2 0,2-2 0,0-1 0,2-1 0,-2-5 0,2 0 0,-6 0 0,-3-2 0,1 3 0,0-1 0,1 0 0,-1 4 1,0 1-1,-1 4 0,7-3 0,-2 3 0,-2 2 0,2-3 0,-3 3 0,1-2 0,-2 2 0,1-3 1,1 5-2,-2-8 2,2 4 0,-1 1-1,1 3 1,2 0-1,-2 5 1,4-1-1,-5 2 2,5 5-2,-2 1 0,2 3 0,-2-2 0,2 1 0,-2 1 0,2 21 0,-4-34 0,4 34 0,-5-29 0,5 29 0,-2-26 0,2 26 0,-4-19 0,4 19 0,0-19 0,0 19 0,-2-19 0,2 19 0,0 0 0,0 0 0,-4-19 0,4 19 0,0 0 0,0 0 0,0 0 0,0 0 0,0 0 0,0 0 0,0 0 0,0 0 0,0 0 0,0 0 0,0 0 0,0 0 0,0 0 0,0 0 0,0 0 0,0 0 0,0 0 1,0 0-1,0 0 0,0 0 0,0 0 0,0 0 0,-19 4 0,19-4 0,0 0 0,-22 11-1,22-11 2,0 0-1,-27 8 0,27-8 0,-24 7 0,24-7 0,-25 2 0,25-2 0,-32 2 0,12 0 0,1 0 0,-6 0 0,1 0 0,1 0 0,-3 0 0,3-2 0,1 3-1,-1-3 1,0 0 0,3 0 0,1-3 0,0 1 0,19 2 0,-34-4 0,34 4 0,-32-2 0,32 2 0,-32-6 0,32 6 0,-32-5 0,32 5 0,-34-6 0,15 2-1,0 0 1,-3-3 0,-1 3 0,0 0 0,-3 2-1,0-3 1,-3 3 0,1 0 0,0 4 0,3 0 0,-3 0-1,4 1 1,3-1 0,0-2 0,21 0 0,-34 2-1,34-2 1,-28-4 0,28 4 0,-25-5 0,25 5 0,-28-4 0,28 4 0,-32 2 0,32-2-1,-34 7 1,34-7 0,-34 10 0,34-10 0,-39 15 0,20-9 0,0 1 0,19-7 0,-32 12 0,32-12 0,-26 9 0,26-9 0,0 0 0,-19 4 0,19-4-1,0 0 1,0 0-3,-6 21-5,6-21-28,-19 13-1,19-13 0,-7 21-2</inkml:trace>
  <inkml:trace contextRef="#ctx0" brushRef="#br0" timeOffset="4564">157 1593 11,'0'0'18,"0"0"0,-15 21-4,15-21 2,0 0-1,0 0-2,-26 5-3,26-5-1,0 0-1,0 0 0,-25 6-2,25-6-1,0 0 0,0 0-2,0 0 0,0 0-2,0 0 1,0 0-1,-24 6 0,24-6 0,0 0 1,0 0-2,0 0 1,0 0-1,0 0 1,0 0-1,0 0 0,0 0 1,30 7 0,-30-7-1,28 2 1,-9 0-1,-19-2 1,34 6-1,-15-3 1,7 1-1,-3-2 1,1 2-1,1 0 0,1-2 1,-3 1-1,3-1 0,-1 0 0,-1 0 0,4 0 0,-1 2 1,5-4-1,4 2 0,3-2 1,3 3 0,5-8 0,7 3 0,-1-2 0,2-2 0,-2-1 0,3 1 0,-7-3 0,-2 5 0,-9 0-1,-2 0 1,-10 4 0,-3 0 0,-23 0-1,34 4 1,-34-4-1,26 4 1,-26-4-1,26 4 1,-26-4 0,34 0 0,-34 0 0,38-4 0,-38 4 0,36-4 0,-36 4-1,28-4 0,-28 4-6,0 0-26,0 0-5,0 0-1,0 0 1</inkml:trace>
  <inkml:trace contextRef="#ctx0" brushRef="#br0" timeOffset="6603">483 3428 11,'0'0'13,"0"0"0,0 0-1,0 0-1,0 0-2,0 0 1,0 0 0,0 0-1,0 0 0,0 0-2,0 0 0,0 0-1,0 0-1,0 0 1,0 19-2,0-19 1,0 0 0,0 0 0,0 0 0,0 0-1,0 0 1,0-21-1,0 21 0,0 0 0,8-26-2,-8 26 1,2-27-1,-2 27 0,5-30 0,-7 11-1,2 19 1,2-38-1,2 19 0,-6-5 0,4-1 1,-2-7-1,0 2 0,-2-2 0,0 3 0,2-3-1,-2 2 1,-1-2-1,-1 9 0,2 0 0,0 2 0,0 2 0,0-3 0,0 3 0,2 19 0,-5-34 1,3 15-1,2 19 0,-4-32 0,4 32 0,-2-29 0,2 29 1,-2-24-1,2 24 0,0-23 0,0 23 0,0 0 1,0-23-1,0 23 0,0 0 0,-2-26 0,2 26 0,0-19 1,0 19-1,2-19 0,-2 19 0,0 0 1,-2-25-1,2 25 0,0 0 1,0 0-1,0-19 0,0 19 0,0 0 0,0 0 0,0 0 0,0 0 0,0 0 0,0 0 0,0 0 0,0 0 0,0 0 0,0 0 1,0 0-1,21-5 0,-21 5 0,0 0 0,13 24 0,-13-24 1,15 23-1,-15-23 0,19 28 0,-19-28 0,21 33 0,-8-13 0,2-1 0,-3 2 0,8-2 0,-3 0 0,2 0 0,2-2 0,-2 0 0,1 0 0,-1-2 0,2-2 0,-21-13 0,36 25 0,-36-25 0,34 25 0,-34-25 0,34 26 0,-34-26 1,34 25-1,-34-25 0,30 30 0,-17-9 0,2 0 1,-2 3-1,0-3-1,-1 2 1,-1-1 0,2-1 0,-3 0 0,-10-21 0,20 23-1,-20-23 1,17 24 0,-17-24 0,15 19 0,-15-19 0,12 19 0,-12-19 0,11 23 0,-11-23-1,0 0 1,13 26 0,-13-26 0,0 0 0,0 0 0,0 0 0,0 0 0,0 0 0,0 0 0,15 19 0,-15-19 0,0 0 0,0 0 0,0 0 0,0 0 1,0 0-1,0 0 0,0 0 0,0 0 0,0 0 1,0 0-1,0 0 0,2-24 0,-2 24 0,-2-23 0,2 23 0,0-34 0,-2 13 0,2-2 2,0-5-2,2-2 1,-4-2-1,2 1 1,-3-3-1,1 0 0,2-2 0,-2 0-1,0 4 2,2-2-1,0-2 0,0 4 0,0 0 0,2 3 0,0 1 0,-2 5 1,0-1-1,0 3 0,-2 0 1,2 21-1,-2-36 1,2 36-1,0-36 0,0 17 1,0 19-1,2-30 0,-2 30 0,-2-21-1,2 21-3,0 0-20,-19-4-15,19 4 0,0 0-1,-19 12 1</inkml:trace>
  <inkml:trace contextRef="#ctx0" brushRef="#br0" timeOffset="9369">1043 442 22,'0'0'23,"0"0"-4,0 0-2,0 0-3,0 0-4,0 0-1,0 0-2,0 0 1,0 0-1,0 0-1,0 0 0,-4-24 1,4 24-1,0 0-1,0 0 0,0-29-1,0 29-1,0 0-1,-2-22 1,2 22-2,0 0 0,-11-21 0,11 21 0,0 0 0,0 0-1,-17-21 1,17 21 0,0 0 0,0 0-1,-23-19 1,23 19-1,0 0 1,0 0-1,-28-4 0,28 4 0,-19 2 1,19-2-1,-24 6 0,24-6 0,-30 7 0,30-7 0,-29 4 0,29-4 0,-28 4 0,28-4 0,-26 2-1,26-2 1,-25 6 0,25-6 0,-24 9 0,24-9 1,-25 13-2,25-13 1,-26 19 0,26-19 0,-25 25 0,25-25-1,-24 26 1,24-26-2,-19 25 2,19-25-1,-15 28 1,15-28-2,-13 27 2,13-27 0,-8 30 0,8-30 0,-7 30 0,7-30-1,3 25 1,-3-25 0,10 23 0,-10-23 0,13 24 0,-13-24 0,17 23 0,-17-23 0,17 21 0,-17-21 0,19 24 1,-19-24-1,19 21 0,-19-21 0,24 21 0,-24-21 1,19 19-1,-19-19 0,21 19 0,-21-19 1,22 17-1,-22-17 0,19 19 1,-19-19-1,23 19 0,-23-19 1,24 19-1,-24-19 0,23 20 0,-23-20 1,24 16-1,-24-16 0,23 17 1,-23-17-1,23 17 0,-23-17 1,24 22-1,-24-22 1,21 25-1,-21-25 1,19 28 0,-19-28-1,17 34 0,-17-34 1,11 27-1,-11-27 1,11 26-1,-11-26 0,6 19 1,-6-19-1,0 0 1,7 21-1,-7-21 1,0 0-1,-5 19 1,5-19-1,0 0 0,-10 21 0,10-21 1,0 0-1,0 0 0,-26 21 0,26-21 0,0 0 0,-23 9 1,23-9-1,-20 4 0,20-4 0,-21 0 0,21 0 0,-21-2 1,21 2-1,-21-2 0,21 2 0,-24-2 0,24 2 0,-23-2 0,23 2 0,-22-2 0,22 2 0,-21-9 1,21 9-1,-21-13 0,21 13 0,-22-17 0,22 17 0,-19-19 0,19 19 0,-19-17 0,19 17 0,0 0 0,-25-10 1,25 10-1,-20-2 0,20 2 0,-21-3 0,21 3 0,-19-4 0,19 4 0,-24-10 0,24 10 0,-21-15 0,21 15 0,-21-13 0,21 13 0,-19-11 0,19 11 0,0 0 0,-24-8 0,24 8 0,0 0 0,-19-9 0,19 9 1,0 0-1,0 0 1,0 0-1,0 0 1,0 0-1,0 0 0,-19-16 0,19 16-3,0 0-10,0 0-26,0 0 1,0 0-2,0 0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4:57.4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2190 2450 4,'0'0'5,"0"0"-1,0 0 0,0 0 1,0 0-1,0 0 0,0 0 1,0 0 0,0 0-1,0 0 1,0 0 0,0 0-1,0 0 2,-17-24 0,17 24-1,-6-23 1,-1 4 2,7 0-2,-4-13 0,8-4 0,1-13-2,10-10-1,10-22 0,16-14 0,23-20-2,25-23 0,37-19 0,25-12-2,32-3-4,9-6-5,25 10-2,3 9-3,-1 13-6,16 40-6,-42 4-1</inkml:trace>
  <inkml:trace contextRef="#ctx0" brushRef="#br0" timeOffset="867">2005 2195 11,'0'-19'19,"0"19"-3,-6-34-1,-1 13-1,1-9-1,-9-10-2,8 2-1,-7-20-2,7-5-3,-1-24 0,14-11-2,3-23-1,18-10-2,14-11-1,8-19-9,17-17-17,23 23-3,-12-23 1,23 25 0</inkml:trace>
  <inkml:trace contextRef="#ctx0" brushRef="#br0" timeOffset="1723">1419 2225 29,'0'0'31,"-4"-28"1,4-8-11,-7-25-5,14-11-5,-11-32-5,10-24-3,5-20-6,-5-37-12,7-25-16,23-6-1,-6-38 0,12 6 0</inkml:trace>
  <inkml:trace contextRef="#ctx0" brushRef="#br0" timeOffset="2538">1202 2386 25,'8'-21'17,"-6"-9"0,1-6-2,-1-2 0,-7-15-4,3 0-2,-15-19 0,2-2 0,-21-30 0,4-7 0,-21-31-2,6-2 0,-25-32-2,6 2-1,-18-13-2,-7-14-10,6-5-24,-9 13-2,-19 0-1,4 15 0</inkml:trace>
  <inkml:trace contextRef="#ctx0" brushRef="#br0" timeOffset="3376">1053 2390 20,'-7'-23'20,"7"23"-2,-13-36-2,-4 6 0,5 3-3,-14-18 0,5 5-2,-22-24 0,7 5-1,-28-24-2,-4-2-1,-17-12-4,-16-7-6,-11-7-23,-12 3-7,-36-10-1,-4 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04.70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920 241 0,'0'0'14,"0"0"-2,0 0 0,0 0-2,0 0-1,0 0-1,0 0 0,0 0-2,0 0 1,0 0-3,0 0-1,0 0 0,0 0-2,0 0 0,0 0 0,-12 34-1,16-10 0,2 8 0,9 14 0,-2 9 0,8 13 0,-2 17 1,5 10-1,-5 14 0,0 12 1,-10 10 0,-7 9 1,-13 11 0,-12 10 1,-22 4-1,-13 13 1,-20 3-1,-25 5-2,-14-1-5,-19 3-19,-26-28-4,15 7 1,-32-42-1</inkml:trace>
  <inkml:trace contextRef="#ctx0" brushRef="#br0" timeOffset="1872">1606 0 17,'0'0'16,"0"0"-1,0 0-3,7 21-1,-12-2-1,-1 13-2,-7 14-1,3 29-1,-10 26-2,-1 44 1,-9 41-2,-2 46 0,-12 39-2,-5 28-3,-7 21-7,5 11-18,-15-36-1,32-7 0</inkml:trace>
  <inkml:trace contextRef="#ctx0" brushRef="#br0" timeOffset="2647">1971 309 24,'-3'28'19,"10"14"-1,-5 20-1,2 25-2,11 36-4,-8 23-2,14 39-1,-13 25-3,12 31 0,-14 12-3,2 5-1,-5-5-6,-3-13-18,-9-45-8,22-9 4,-22-67-2</inkml:trace>
  <inkml:trace contextRef="#ctx0" brushRef="#br0" timeOffset="3295">2346 254 9,'0'0'13,"0"0"1,0 0-1,0 0-2,-11 21 0,9 18-1,6 33 1,-4 38-3,17 51 1,0 45-1,26 50 0,10 31-2,34 31-3,28 6-23,35 3-7,1-60-4,32-14-1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05.790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-1 6328 5,'13'299'12,"-15"11"-17</inkml:trace>
  <inkml:trace contextRef="#ctx0" brushRef="#br0" timeOffset="13146">2984 854 31,'0'0'20,"0"0"-3,0 0-2,0 0-3,0 0-3,0 0-2,-2 19-1,2-19-1,0 0 1,0 0-1,0 0 0,0 0 0,8 19-1,-8-19 0,0 0 1,0 0-1,0 0 0,-4-19-1,4 19 1,-2-21-2,2 21 0,0-32-1,0 32 0,-2-38 0,2 15-1,-3-5 1,6 1 0,-6-5 0,6-6-1,-6 0 1,6-5-1,-6-4 0,3 3 0,-2-3 1,0 3-1,0-1 0,-2 5 1,0 2-2,-1 2 2,1 6-2,0 2 2,-1 1-2,1 6 2,-2-1-2,6 22 2,-11-36-1,11 36 0,-8-25 0,8 25 1,0 0-1,-11-23 0,11 23 0,0 0 0,0 0 0,0 0-1,0 0 1,0 0 0,0 0 0,0 0 0,0 0-1,0 0 1,23 23 0,-23-23 0,24 36 0,-9-13 0,0 1 1,0-3-1,2 2 0,0 3 0,0-7 1,0 4-2,4-4 1,0-2 0,1 0 0,3-2-1,1-2 1,-1-7 0,1-2 0,0-4 0,-3-4 0,3-7 0,-1-1 0,-1-5 0,1-4 0,1 1 0,-5-1 0,0-4 0,-21 25-1,30-36 2,-30 36-1,15-24 0,-15 24 0,0 0 0,0 0 0,0 0-1,0 0 1,2 26 0,-2-26-1,2 44 0,7-16 0,-3 8 0,3 6 1,-1 3-1,3 10 0,-3 0 1,5 7-1,-4-5 1,-3 9 0,0-7 0,3 0 0,2-3 0,-3-10 0,5-5 0,-7-7 0,7-5 0,-4-10 1,-9-19-3,23 28-7,-23-28-21,0 0-4,0 0-1,-4-34 1</inkml:trace>
  <inkml:trace contextRef="#ctx0" brushRef="#br0" timeOffset="14488">4347 725 24,'-4'-30'25,"4"30"-4,-9-25-3,-1 4-5,10 21-3,-28-36-1,28 36-1,-36-32-1,36 32 0,-45-28-1,45 28-1,-47-21-1,24 19-1,-7-7-1,2 7-1,-2-2 0,5 2 0,-1 0-1,3 4 0,-1-4 0,3 4 0,0-2 0,21 0 0,-32 8 0,32-8 0,-24 19 0,24-19 0,-21 36 0,13-10 0,3 6-1,3 2 1,2 4 0,4 0 0,5 2-1,6-2 1,6-1-1,3-6 1,8-3 0,0-7-1,2-6 1,2-9 0,2-6-1,1-8 1,-5-3 0,-5-6-1,-1-4 1,-7 2 0,1-4 0,-9 4 0,-3-1 0,-10 20 0,2-25 0,-2 25-1,0 0 1,0 0-1,-27 9 0,27-9 1,-17 33-1,14-13 0,3 7 0,0 1 1,5-1 0,-1 7 0,5-8 0,1 3 1,3-5-1,-7-3-2,11 2-11,0 3-18,-17-26-1,26 8 0,-26-8 1</inkml:trace>
  <inkml:trace contextRef="#ctx0" brushRef="#br0" timeOffset="25458">4571 1749 28,'0'0'34,"0"0"0,-19 24 0,19-24-21,-5 23-8,5-23-9,7 23-14,-7-23-14,21 13-2,5-7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6.33226E-7" units="1/dev"/>
        </inkml:channelProperties>
      </inkml:inkSource>
      <inkml:timestamp xml:id="ts0" timeString="2018-03-24T14:45:24.308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38 35 26,'-21'-30'31,"21"30"4,-22-19-3,22 19-17,0 0-10,0 0-14,2 30-19,-2-30-4,0 0 0,26 14-1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18" charset="0"/>
              </a:defRPr>
            </a:lvl1pPr>
          </a:lstStyle>
          <a:p>
            <a:fld id="{FCE14913-F8DA-44ED-AD79-C1287BD1656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6DA9E8-E884-4616-81DC-006DDA0D0E54}" type="slidenum">
              <a:rPr lang="en-US" altLang="en-US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39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59819-F18D-458B-9505-41743B8231BE}" type="slidenum">
              <a:rPr lang="en-US" altLang="en-US">
                <a:solidFill>
                  <a:prstClr val="black"/>
                </a:solidFill>
              </a:rPr>
              <a:pPr/>
              <a:t>26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59819-F18D-458B-9505-41743B8231BE}" type="slidenum">
              <a:rPr lang="en-US" altLang="en-US">
                <a:solidFill>
                  <a:prstClr val="black"/>
                </a:solidFill>
              </a:rPr>
              <a:pPr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AA822-8488-40B7-9A8E-06C25BBE1A8E}" type="slidenum">
              <a:rPr lang="en-US" altLang="en-US">
                <a:solidFill>
                  <a:prstClr val="black"/>
                </a:solidFill>
              </a:rPr>
              <a:pPr/>
              <a:t>28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617DC-E4B6-4A44-AACC-B4E204C8C248}" type="slidenum">
              <a:rPr lang="en-US" altLang="en-US">
                <a:solidFill>
                  <a:prstClr val="black"/>
                </a:solidFill>
              </a:rPr>
              <a:pPr/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5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19180-CEAA-4A89-8976-57E3FBBEEA2E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6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B3E8D3-8366-4C45-AF82-037C58A3492A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6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C4228C-6D0A-45E6-B127-CA7DFA76D2A4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6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AC6ED-AF3F-4E71-BA27-D1B777F63363}" type="slidenum">
              <a:rPr lang="en-US" altLang="en-US">
                <a:solidFill>
                  <a:prstClr val="black"/>
                </a:solidFill>
              </a:rPr>
              <a:pPr/>
              <a:t>45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54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4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4913-F8DA-44ED-AD79-C1287BD16561}" type="slidenum">
              <a:rPr lang="en-US" altLang="en-US" smtClean="0">
                <a:solidFill>
                  <a:prstClr val="black"/>
                </a:solidFill>
              </a:rPr>
              <a:pPr/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9BFE40-1F25-4A86-B84C-6906E84C1F9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07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ACEAF-AC21-4ED7-92C9-FC55F14B7CCD}" type="slidenum">
              <a:rPr lang="en-US" altLang="en-US">
                <a:solidFill>
                  <a:prstClr val="black"/>
                </a:solidFill>
              </a:rPr>
              <a:pPr/>
              <a:t>12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ACEAF-AC21-4ED7-92C9-FC55F14B7CCD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554A85-F112-418B-9118-31AEE8466ED5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22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B1FD7E-A0EE-4CC9-AB4E-7FC41E2940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2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EB7C86-0595-4D37-929F-CD3F33E25080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522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BF4ABE-2FFE-4A8D-8B90-1E0970374541}" type="slidenum">
              <a:rPr lang="en-US" altLang="en-US">
                <a:solidFill>
                  <a:prstClr val="black"/>
                </a:solidFill>
              </a:rPr>
              <a:pPr/>
              <a:t>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22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70531-8AE7-4F01-8D07-D1079AADFF6B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0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-549275"/>
            <a:ext cx="9140825" cy="740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-549275"/>
            <a:ext cx="9140825" cy="740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-549275"/>
            <a:ext cx="9140825" cy="740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-549275"/>
            <a:ext cx="9140825" cy="740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" y="-549275"/>
            <a:ext cx="9140825" cy="740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B8704-3067-45A2-A4D6-0D5DC85EFC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46A1D-4DFE-4868-9B84-D5DC74FE98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36C8B-543F-4C93-B522-BB83FB7B04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7873E-DC90-43E8-BCAA-BCF494C3AE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B7720E-CD6B-49DE-BFC4-9C16BD00BE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3F6A47-9016-4C6D-9008-9733D5603B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0ED1-1C82-4B39-A652-1DB2475A3E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59B6A-EBD6-448F-80A3-A39522D1F7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56791-BE5C-450B-8B98-33CE82C02B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3B96B-F269-40D7-A91E-2FD3B1F568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2500-627C-44D2-826C-0756258CC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6413" y="-549275"/>
            <a:ext cx="2284412" cy="740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549275"/>
            <a:ext cx="6704013" cy="740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-549275"/>
            <a:ext cx="9069388" cy="371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0"/>
            <a:ext cx="9140825" cy="6856413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4494213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0"/>
            <a:ext cx="4494212" cy="6856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5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6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2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0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Helvetica" pitchFamily="34" charset="0"/>
          <a:cs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5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23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4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5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" y="1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882" indent="-342882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12" indent="-285736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2942" indent="-228588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118" indent="-228588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29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04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04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04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04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5B51772F-A5C9-4E3A-998A-7A330C65E1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" y="-549275"/>
            <a:ext cx="90693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65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Arial" charset="0"/>
          <a:cs typeface="Arial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7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33CC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33CC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33CC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CC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customXml" Target="../ink/ink8.xml"/><Relationship Id="rId18" Type="http://schemas.openxmlformats.org/officeDocument/2006/relationships/image" Target="../media/image19.emf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16.emf"/><Relationship Id="rId17" Type="http://schemas.openxmlformats.org/officeDocument/2006/relationships/customXml" Target="../ink/ink10.xml"/><Relationship Id="rId2" Type="http://schemas.openxmlformats.org/officeDocument/2006/relationships/image" Target="../media/image11.png"/><Relationship Id="rId16" Type="http://schemas.openxmlformats.org/officeDocument/2006/relationships/image" Target="../media/image18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.emf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10" Type="http://schemas.openxmlformats.org/officeDocument/2006/relationships/image" Target="../media/image15.emf"/><Relationship Id="rId19" Type="http://schemas.openxmlformats.org/officeDocument/2006/relationships/customXml" Target="../ink/ink11.xml"/><Relationship Id="rId4" Type="http://schemas.openxmlformats.org/officeDocument/2006/relationships/image" Target="../media/image12.emf"/><Relationship Id="rId9" Type="http://schemas.openxmlformats.org/officeDocument/2006/relationships/customXml" Target="../ink/ink6.xml"/><Relationship Id="rId14" Type="http://schemas.openxmlformats.org/officeDocument/2006/relationships/image" Target="../media/image17.emf"/><Relationship Id="rId2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emf"/><Relationship Id="rId18" Type="http://schemas.openxmlformats.org/officeDocument/2006/relationships/customXml" Target="../ink/ink21.xml"/><Relationship Id="rId26" Type="http://schemas.openxmlformats.org/officeDocument/2006/relationships/customXml" Target="../ink/ink25.xml"/><Relationship Id="rId39" Type="http://schemas.openxmlformats.org/officeDocument/2006/relationships/image" Target="../media/image47.emf"/><Relationship Id="rId21" Type="http://schemas.openxmlformats.org/officeDocument/2006/relationships/image" Target="../media/image38.emf"/><Relationship Id="rId34" Type="http://schemas.openxmlformats.org/officeDocument/2006/relationships/customXml" Target="../ink/ink29.xml"/><Relationship Id="rId42" Type="http://schemas.openxmlformats.org/officeDocument/2006/relationships/customXml" Target="../ink/ink33.xml"/><Relationship Id="rId47" Type="http://schemas.openxmlformats.org/officeDocument/2006/relationships/image" Target="../media/image51.emf"/><Relationship Id="rId50" Type="http://schemas.openxmlformats.org/officeDocument/2006/relationships/customXml" Target="../ink/ink37.xml"/><Relationship Id="rId55" Type="http://schemas.openxmlformats.org/officeDocument/2006/relationships/image" Target="../media/image55.emf"/><Relationship Id="rId63" Type="http://schemas.openxmlformats.org/officeDocument/2006/relationships/image" Target="../media/image59.emf"/><Relationship Id="rId68" Type="http://schemas.openxmlformats.org/officeDocument/2006/relationships/customXml" Target="../ink/ink46.xml"/><Relationship Id="rId7" Type="http://schemas.openxmlformats.org/officeDocument/2006/relationships/image" Target="../media/image31.emf"/><Relationship Id="rId2" Type="http://schemas.openxmlformats.org/officeDocument/2006/relationships/customXml" Target="../ink/ink13.xml"/><Relationship Id="rId16" Type="http://schemas.openxmlformats.org/officeDocument/2006/relationships/customXml" Target="../ink/ink20.xml"/><Relationship Id="rId29" Type="http://schemas.openxmlformats.org/officeDocument/2006/relationships/image" Target="../media/image42.emf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15.xml"/><Relationship Id="rId11" Type="http://schemas.openxmlformats.org/officeDocument/2006/relationships/image" Target="../media/image33.emf"/><Relationship Id="rId24" Type="http://schemas.openxmlformats.org/officeDocument/2006/relationships/customXml" Target="../ink/ink24.xml"/><Relationship Id="rId32" Type="http://schemas.openxmlformats.org/officeDocument/2006/relationships/customXml" Target="../ink/ink28.xml"/><Relationship Id="rId37" Type="http://schemas.openxmlformats.org/officeDocument/2006/relationships/image" Target="../media/image46.emf"/><Relationship Id="rId40" Type="http://schemas.openxmlformats.org/officeDocument/2006/relationships/customXml" Target="../ink/ink32.xml"/><Relationship Id="rId45" Type="http://schemas.openxmlformats.org/officeDocument/2006/relationships/image" Target="../media/image50.emf"/><Relationship Id="rId53" Type="http://schemas.openxmlformats.org/officeDocument/2006/relationships/image" Target="../media/image54.emf"/><Relationship Id="rId58" Type="http://schemas.openxmlformats.org/officeDocument/2006/relationships/customXml" Target="../ink/ink41.xml"/><Relationship Id="rId66" Type="http://schemas.openxmlformats.org/officeDocument/2006/relationships/customXml" Target="../ink/ink45.xml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23" Type="http://schemas.openxmlformats.org/officeDocument/2006/relationships/image" Target="../media/image39.emf"/><Relationship Id="rId28" Type="http://schemas.openxmlformats.org/officeDocument/2006/relationships/customXml" Target="../ink/ink26.xml"/><Relationship Id="rId36" Type="http://schemas.openxmlformats.org/officeDocument/2006/relationships/customXml" Target="../ink/ink30.xml"/><Relationship Id="rId49" Type="http://schemas.openxmlformats.org/officeDocument/2006/relationships/image" Target="../media/image52.emf"/><Relationship Id="rId57" Type="http://schemas.openxmlformats.org/officeDocument/2006/relationships/image" Target="../media/image56.emf"/><Relationship Id="rId61" Type="http://schemas.openxmlformats.org/officeDocument/2006/relationships/image" Target="../media/image58.emf"/><Relationship Id="rId10" Type="http://schemas.openxmlformats.org/officeDocument/2006/relationships/customXml" Target="../ink/ink17.xml"/><Relationship Id="rId19" Type="http://schemas.openxmlformats.org/officeDocument/2006/relationships/image" Target="../media/image37.emf"/><Relationship Id="rId31" Type="http://schemas.openxmlformats.org/officeDocument/2006/relationships/image" Target="../media/image43.emf"/><Relationship Id="rId44" Type="http://schemas.openxmlformats.org/officeDocument/2006/relationships/customXml" Target="../ink/ink34.xml"/><Relationship Id="rId52" Type="http://schemas.openxmlformats.org/officeDocument/2006/relationships/customXml" Target="../ink/ink38.xml"/><Relationship Id="rId60" Type="http://schemas.openxmlformats.org/officeDocument/2006/relationships/customXml" Target="../ink/ink42.xml"/><Relationship Id="rId65" Type="http://schemas.openxmlformats.org/officeDocument/2006/relationships/image" Target="../media/image60.emf"/><Relationship Id="rId4" Type="http://schemas.openxmlformats.org/officeDocument/2006/relationships/customXml" Target="../ink/ink14.xml"/><Relationship Id="rId9" Type="http://schemas.openxmlformats.org/officeDocument/2006/relationships/image" Target="../media/image32.emf"/><Relationship Id="rId14" Type="http://schemas.openxmlformats.org/officeDocument/2006/relationships/customXml" Target="../ink/ink19.xml"/><Relationship Id="rId22" Type="http://schemas.openxmlformats.org/officeDocument/2006/relationships/customXml" Target="../ink/ink23.xml"/><Relationship Id="rId27" Type="http://schemas.openxmlformats.org/officeDocument/2006/relationships/image" Target="../media/image41.emf"/><Relationship Id="rId30" Type="http://schemas.openxmlformats.org/officeDocument/2006/relationships/customXml" Target="../ink/ink27.xml"/><Relationship Id="rId35" Type="http://schemas.openxmlformats.org/officeDocument/2006/relationships/image" Target="../media/image45.emf"/><Relationship Id="rId43" Type="http://schemas.openxmlformats.org/officeDocument/2006/relationships/image" Target="../media/image49.emf"/><Relationship Id="rId48" Type="http://schemas.openxmlformats.org/officeDocument/2006/relationships/customXml" Target="../ink/ink36.xml"/><Relationship Id="rId56" Type="http://schemas.openxmlformats.org/officeDocument/2006/relationships/customXml" Target="../ink/ink40.xml"/><Relationship Id="rId64" Type="http://schemas.openxmlformats.org/officeDocument/2006/relationships/customXml" Target="../ink/ink44.xml"/><Relationship Id="rId69" Type="http://schemas.openxmlformats.org/officeDocument/2006/relationships/image" Target="../media/image62.emf"/><Relationship Id="rId8" Type="http://schemas.openxmlformats.org/officeDocument/2006/relationships/customXml" Target="../ink/ink16.xml"/><Relationship Id="rId51" Type="http://schemas.openxmlformats.org/officeDocument/2006/relationships/image" Target="../media/image53.emf"/><Relationship Id="rId3" Type="http://schemas.openxmlformats.org/officeDocument/2006/relationships/image" Target="../media/image29.emf"/><Relationship Id="rId12" Type="http://schemas.openxmlformats.org/officeDocument/2006/relationships/customXml" Target="../ink/ink18.xml"/><Relationship Id="rId17" Type="http://schemas.openxmlformats.org/officeDocument/2006/relationships/image" Target="../media/image36.emf"/><Relationship Id="rId25" Type="http://schemas.openxmlformats.org/officeDocument/2006/relationships/image" Target="../media/image40.emf"/><Relationship Id="rId33" Type="http://schemas.openxmlformats.org/officeDocument/2006/relationships/image" Target="../media/image44.emf"/><Relationship Id="rId38" Type="http://schemas.openxmlformats.org/officeDocument/2006/relationships/customXml" Target="../ink/ink31.xml"/><Relationship Id="rId46" Type="http://schemas.openxmlformats.org/officeDocument/2006/relationships/customXml" Target="../ink/ink35.xml"/><Relationship Id="rId59" Type="http://schemas.openxmlformats.org/officeDocument/2006/relationships/image" Target="../media/image57.emf"/><Relationship Id="rId67" Type="http://schemas.openxmlformats.org/officeDocument/2006/relationships/image" Target="../media/image61.emf"/><Relationship Id="rId20" Type="http://schemas.openxmlformats.org/officeDocument/2006/relationships/customXml" Target="../ink/ink22.xml"/><Relationship Id="rId41" Type="http://schemas.openxmlformats.org/officeDocument/2006/relationships/image" Target="../media/image48.emf"/><Relationship Id="rId54" Type="http://schemas.openxmlformats.org/officeDocument/2006/relationships/customXml" Target="../ink/ink39.xml"/><Relationship Id="rId62" Type="http://schemas.openxmlformats.org/officeDocument/2006/relationships/customXml" Target="../ink/ink4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2.xml"/><Relationship Id="rId18" Type="http://schemas.openxmlformats.org/officeDocument/2006/relationships/image" Target="../media/image38.emf"/><Relationship Id="rId26" Type="http://schemas.openxmlformats.org/officeDocument/2006/relationships/image" Target="../media/image42.emf"/><Relationship Id="rId39" Type="http://schemas.openxmlformats.org/officeDocument/2006/relationships/customXml" Target="../ink/ink65.xml"/><Relationship Id="rId21" Type="http://schemas.openxmlformats.org/officeDocument/2006/relationships/customXml" Target="../ink/ink56.xml"/><Relationship Id="rId34" Type="http://schemas.openxmlformats.org/officeDocument/2006/relationships/image" Target="../media/image46.emf"/><Relationship Id="rId42" Type="http://schemas.openxmlformats.org/officeDocument/2006/relationships/image" Target="../media/image50.emf"/><Relationship Id="rId47" Type="http://schemas.openxmlformats.org/officeDocument/2006/relationships/customXml" Target="../ink/ink69.xml"/><Relationship Id="rId50" Type="http://schemas.openxmlformats.org/officeDocument/2006/relationships/image" Target="../media/image54.emf"/><Relationship Id="rId55" Type="http://schemas.openxmlformats.org/officeDocument/2006/relationships/customXml" Target="../ink/ink73.xml"/><Relationship Id="rId63" Type="http://schemas.openxmlformats.org/officeDocument/2006/relationships/customXml" Target="../ink/ink77.xml"/><Relationship Id="rId68" Type="http://schemas.openxmlformats.org/officeDocument/2006/relationships/image" Target="../media/image64.emf"/><Relationship Id="rId7" Type="http://schemas.openxmlformats.org/officeDocument/2006/relationships/customXml" Target="../ink/ink49.xml"/><Relationship Id="rId2" Type="http://schemas.openxmlformats.org/officeDocument/2006/relationships/image" Target="../media/image63.png"/><Relationship Id="rId16" Type="http://schemas.openxmlformats.org/officeDocument/2006/relationships/image" Target="../media/image37.emf"/><Relationship Id="rId29" Type="http://schemas.openxmlformats.org/officeDocument/2006/relationships/customXml" Target="../ink/ink6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0.emf"/><Relationship Id="rId11" Type="http://schemas.openxmlformats.org/officeDocument/2006/relationships/customXml" Target="../ink/ink51.xml"/><Relationship Id="rId24" Type="http://schemas.openxmlformats.org/officeDocument/2006/relationships/image" Target="../media/image41.emf"/><Relationship Id="rId32" Type="http://schemas.openxmlformats.org/officeDocument/2006/relationships/image" Target="../media/image45.emf"/><Relationship Id="rId37" Type="http://schemas.openxmlformats.org/officeDocument/2006/relationships/customXml" Target="../ink/ink64.xml"/><Relationship Id="rId40" Type="http://schemas.openxmlformats.org/officeDocument/2006/relationships/image" Target="../media/image49.emf"/><Relationship Id="rId45" Type="http://schemas.openxmlformats.org/officeDocument/2006/relationships/customXml" Target="../ink/ink68.xml"/><Relationship Id="rId53" Type="http://schemas.openxmlformats.org/officeDocument/2006/relationships/customXml" Target="../ink/ink72.xml"/><Relationship Id="rId58" Type="http://schemas.openxmlformats.org/officeDocument/2006/relationships/image" Target="../media/image58.emf"/><Relationship Id="rId66" Type="http://schemas.openxmlformats.org/officeDocument/2006/relationships/image" Target="../media/image62.emf"/><Relationship Id="rId5" Type="http://schemas.openxmlformats.org/officeDocument/2006/relationships/customXml" Target="../ink/ink48.xml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28" Type="http://schemas.openxmlformats.org/officeDocument/2006/relationships/image" Target="../media/image43.emf"/><Relationship Id="rId36" Type="http://schemas.openxmlformats.org/officeDocument/2006/relationships/image" Target="../media/image47.emf"/><Relationship Id="rId49" Type="http://schemas.openxmlformats.org/officeDocument/2006/relationships/customXml" Target="../ink/ink70.xml"/><Relationship Id="rId57" Type="http://schemas.openxmlformats.org/officeDocument/2006/relationships/customXml" Target="../ink/ink74.xml"/><Relationship Id="rId61" Type="http://schemas.openxmlformats.org/officeDocument/2006/relationships/customXml" Target="../ink/ink76.xml"/><Relationship Id="rId10" Type="http://schemas.openxmlformats.org/officeDocument/2006/relationships/image" Target="../media/image34.emf"/><Relationship Id="rId19" Type="http://schemas.openxmlformats.org/officeDocument/2006/relationships/customXml" Target="../ink/ink55.xml"/><Relationship Id="rId31" Type="http://schemas.openxmlformats.org/officeDocument/2006/relationships/customXml" Target="../ink/ink61.xml"/><Relationship Id="rId44" Type="http://schemas.openxmlformats.org/officeDocument/2006/relationships/image" Target="../media/image51.emf"/><Relationship Id="rId52" Type="http://schemas.openxmlformats.org/officeDocument/2006/relationships/image" Target="../media/image55.emf"/><Relationship Id="rId60" Type="http://schemas.openxmlformats.org/officeDocument/2006/relationships/image" Target="../media/image59.emf"/><Relationship Id="rId65" Type="http://schemas.openxmlformats.org/officeDocument/2006/relationships/customXml" Target="../ink/ink78.xml"/><Relationship Id="rId4" Type="http://schemas.openxmlformats.org/officeDocument/2006/relationships/image" Target="../media/image29.emf"/><Relationship Id="rId9" Type="http://schemas.openxmlformats.org/officeDocument/2006/relationships/customXml" Target="../ink/ink50.xml"/><Relationship Id="rId14" Type="http://schemas.openxmlformats.org/officeDocument/2006/relationships/image" Target="../media/image36.emf"/><Relationship Id="rId22" Type="http://schemas.openxmlformats.org/officeDocument/2006/relationships/image" Target="../media/image40.emf"/><Relationship Id="rId27" Type="http://schemas.openxmlformats.org/officeDocument/2006/relationships/customXml" Target="../ink/ink59.xml"/><Relationship Id="rId30" Type="http://schemas.openxmlformats.org/officeDocument/2006/relationships/image" Target="../media/image44.emf"/><Relationship Id="rId35" Type="http://schemas.openxmlformats.org/officeDocument/2006/relationships/customXml" Target="../ink/ink63.xml"/><Relationship Id="rId43" Type="http://schemas.openxmlformats.org/officeDocument/2006/relationships/customXml" Target="../ink/ink67.xml"/><Relationship Id="rId48" Type="http://schemas.openxmlformats.org/officeDocument/2006/relationships/image" Target="../media/image53.emf"/><Relationship Id="rId56" Type="http://schemas.openxmlformats.org/officeDocument/2006/relationships/image" Target="../media/image57.emf"/><Relationship Id="rId64" Type="http://schemas.openxmlformats.org/officeDocument/2006/relationships/image" Target="../media/image61.emf"/><Relationship Id="rId8" Type="http://schemas.openxmlformats.org/officeDocument/2006/relationships/image" Target="../media/image33.emf"/><Relationship Id="rId51" Type="http://schemas.openxmlformats.org/officeDocument/2006/relationships/customXml" Target="../ink/ink71.xml"/><Relationship Id="rId3" Type="http://schemas.openxmlformats.org/officeDocument/2006/relationships/customXml" Target="../ink/ink47.xml"/><Relationship Id="rId12" Type="http://schemas.openxmlformats.org/officeDocument/2006/relationships/image" Target="../media/image35.emf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33" Type="http://schemas.openxmlformats.org/officeDocument/2006/relationships/customXml" Target="../ink/ink62.xml"/><Relationship Id="rId38" Type="http://schemas.openxmlformats.org/officeDocument/2006/relationships/image" Target="../media/image48.emf"/><Relationship Id="rId46" Type="http://schemas.openxmlformats.org/officeDocument/2006/relationships/image" Target="../media/image52.emf"/><Relationship Id="rId59" Type="http://schemas.openxmlformats.org/officeDocument/2006/relationships/customXml" Target="../ink/ink75.xml"/><Relationship Id="rId67" Type="http://schemas.openxmlformats.org/officeDocument/2006/relationships/customXml" Target="../ink/ink79.xml"/><Relationship Id="rId20" Type="http://schemas.openxmlformats.org/officeDocument/2006/relationships/image" Target="../media/image39.emf"/><Relationship Id="rId41" Type="http://schemas.openxmlformats.org/officeDocument/2006/relationships/customXml" Target="../ink/ink66.xml"/><Relationship Id="rId54" Type="http://schemas.openxmlformats.org/officeDocument/2006/relationships/image" Target="../media/image56.emf"/><Relationship Id="rId62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9.xml"/><Relationship Id="rId1" Type="http://schemas.openxmlformats.org/officeDocument/2006/relationships/video" Target="file:///C:\Users\Wolfgang%20Ketterle\Documents\Archive\Powerpoint%20talks\Movies%20PC\BEC_B&amp;W_2Db.AVI" TargetMode="Externa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9.xml"/><Relationship Id="rId1" Type="http://schemas.openxmlformats.org/officeDocument/2006/relationships/video" Target="file:///C:\Users\Wolfgang%20Ketterle\Documents\Archive\Powerpoint%20talks\Movies%20PC\BEC_B&amp;W_2Db.AVI" TargetMode="Externa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3.xml"/><Relationship Id="rId13" Type="http://schemas.openxmlformats.org/officeDocument/2006/relationships/image" Target="../media/image76.emf"/><Relationship Id="rId18" Type="http://schemas.openxmlformats.org/officeDocument/2006/relationships/customXml" Target="../ink/ink88.xml"/><Relationship Id="rId26" Type="http://schemas.openxmlformats.org/officeDocument/2006/relationships/customXml" Target="../ink/ink92.xml"/><Relationship Id="rId3" Type="http://schemas.openxmlformats.org/officeDocument/2006/relationships/image" Target="../media/image71.emf"/><Relationship Id="rId21" Type="http://schemas.openxmlformats.org/officeDocument/2006/relationships/image" Target="../media/image80.emf"/><Relationship Id="rId7" Type="http://schemas.openxmlformats.org/officeDocument/2006/relationships/image" Target="../media/image73.emf"/><Relationship Id="rId12" Type="http://schemas.openxmlformats.org/officeDocument/2006/relationships/customXml" Target="../ink/ink85.xml"/><Relationship Id="rId17" Type="http://schemas.openxmlformats.org/officeDocument/2006/relationships/image" Target="../media/image78.emf"/><Relationship Id="rId25" Type="http://schemas.openxmlformats.org/officeDocument/2006/relationships/image" Target="../media/image82.emf"/><Relationship Id="rId2" Type="http://schemas.openxmlformats.org/officeDocument/2006/relationships/customXml" Target="../ink/ink80.xml"/><Relationship Id="rId16" Type="http://schemas.openxmlformats.org/officeDocument/2006/relationships/customXml" Target="../ink/ink87.xml"/><Relationship Id="rId20" Type="http://schemas.openxmlformats.org/officeDocument/2006/relationships/customXml" Target="../ink/ink89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82.xml"/><Relationship Id="rId11" Type="http://schemas.openxmlformats.org/officeDocument/2006/relationships/image" Target="../media/image75.emf"/><Relationship Id="rId24" Type="http://schemas.openxmlformats.org/officeDocument/2006/relationships/customXml" Target="../ink/ink91.xml"/><Relationship Id="rId5" Type="http://schemas.openxmlformats.org/officeDocument/2006/relationships/image" Target="../media/image72.emf"/><Relationship Id="rId15" Type="http://schemas.openxmlformats.org/officeDocument/2006/relationships/image" Target="../media/image77.emf"/><Relationship Id="rId23" Type="http://schemas.openxmlformats.org/officeDocument/2006/relationships/image" Target="../media/image81.emf"/><Relationship Id="rId10" Type="http://schemas.openxmlformats.org/officeDocument/2006/relationships/customXml" Target="../ink/ink84.xml"/><Relationship Id="rId19" Type="http://schemas.openxmlformats.org/officeDocument/2006/relationships/image" Target="../media/image79.emf"/><Relationship Id="rId4" Type="http://schemas.openxmlformats.org/officeDocument/2006/relationships/customXml" Target="../ink/ink81.xml"/><Relationship Id="rId9" Type="http://schemas.openxmlformats.org/officeDocument/2006/relationships/image" Target="../media/image74.emf"/><Relationship Id="rId14" Type="http://schemas.openxmlformats.org/officeDocument/2006/relationships/customXml" Target="../ink/ink86.xml"/><Relationship Id="rId22" Type="http://schemas.openxmlformats.org/officeDocument/2006/relationships/customXml" Target="../ink/ink90.xml"/><Relationship Id="rId27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96.xml"/><Relationship Id="rId13" Type="http://schemas.openxmlformats.org/officeDocument/2006/relationships/image" Target="../media/image76.emf"/><Relationship Id="rId18" Type="http://schemas.openxmlformats.org/officeDocument/2006/relationships/customXml" Target="../ink/ink101.xml"/><Relationship Id="rId3" Type="http://schemas.openxmlformats.org/officeDocument/2006/relationships/image" Target="../media/image71.emf"/><Relationship Id="rId21" Type="http://schemas.openxmlformats.org/officeDocument/2006/relationships/image" Target="../media/image81.emf"/><Relationship Id="rId7" Type="http://schemas.openxmlformats.org/officeDocument/2006/relationships/image" Target="../media/image73.emf"/><Relationship Id="rId12" Type="http://schemas.openxmlformats.org/officeDocument/2006/relationships/customXml" Target="../ink/ink98.xml"/><Relationship Id="rId17" Type="http://schemas.openxmlformats.org/officeDocument/2006/relationships/image" Target="../media/image78.emf"/><Relationship Id="rId25" Type="http://schemas.openxmlformats.org/officeDocument/2006/relationships/image" Target="../media/image83.emf"/><Relationship Id="rId2" Type="http://schemas.openxmlformats.org/officeDocument/2006/relationships/customXml" Target="../ink/ink93.xml"/><Relationship Id="rId16" Type="http://schemas.openxmlformats.org/officeDocument/2006/relationships/customXml" Target="../ink/ink100.xml"/><Relationship Id="rId20" Type="http://schemas.openxmlformats.org/officeDocument/2006/relationships/customXml" Target="../ink/ink102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95.xml"/><Relationship Id="rId11" Type="http://schemas.openxmlformats.org/officeDocument/2006/relationships/image" Target="../media/image75.emf"/><Relationship Id="rId24" Type="http://schemas.openxmlformats.org/officeDocument/2006/relationships/customXml" Target="../ink/ink104.xml"/><Relationship Id="rId5" Type="http://schemas.openxmlformats.org/officeDocument/2006/relationships/image" Target="../media/image72.emf"/><Relationship Id="rId15" Type="http://schemas.openxmlformats.org/officeDocument/2006/relationships/image" Target="../media/image77.emf"/><Relationship Id="rId23" Type="http://schemas.openxmlformats.org/officeDocument/2006/relationships/image" Target="../media/image82.emf"/><Relationship Id="rId10" Type="http://schemas.openxmlformats.org/officeDocument/2006/relationships/customXml" Target="../ink/ink97.xml"/><Relationship Id="rId19" Type="http://schemas.openxmlformats.org/officeDocument/2006/relationships/image" Target="../media/image79.emf"/><Relationship Id="rId4" Type="http://schemas.openxmlformats.org/officeDocument/2006/relationships/customXml" Target="../ink/ink94.xml"/><Relationship Id="rId9" Type="http://schemas.openxmlformats.org/officeDocument/2006/relationships/image" Target="../media/image74.emf"/><Relationship Id="rId14" Type="http://schemas.openxmlformats.org/officeDocument/2006/relationships/customXml" Target="../ink/ink99.xml"/><Relationship Id="rId22" Type="http://schemas.openxmlformats.org/officeDocument/2006/relationships/customXml" Target="../ink/ink10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8.xml"/><Relationship Id="rId3" Type="http://schemas.openxmlformats.org/officeDocument/2006/relationships/image" Target="../media/image84.emf"/><Relationship Id="rId7" Type="http://schemas.openxmlformats.org/officeDocument/2006/relationships/image" Target="../media/image86.emf"/><Relationship Id="rId2" Type="http://schemas.openxmlformats.org/officeDocument/2006/relationships/customXml" Target="../ink/ink105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07.xml"/><Relationship Id="rId11" Type="http://schemas.openxmlformats.org/officeDocument/2006/relationships/image" Target="../media/image88.emf"/><Relationship Id="rId5" Type="http://schemas.openxmlformats.org/officeDocument/2006/relationships/image" Target="../media/image85.emf"/><Relationship Id="rId10" Type="http://schemas.openxmlformats.org/officeDocument/2006/relationships/customXml" Target="../ink/ink109.xml"/><Relationship Id="rId4" Type="http://schemas.openxmlformats.org/officeDocument/2006/relationships/customXml" Target="../ink/ink106.xml"/><Relationship Id="rId9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.xml"/><Relationship Id="rId3" Type="http://schemas.openxmlformats.org/officeDocument/2006/relationships/image" Target="../media/image84.emf"/><Relationship Id="rId7" Type="http://schemas.openxmlformats.org/officeDocument/2006/relationships/image" Target="../media/image86.emf"/><Relationship Id="rId2" Type="http://schemas.openxmlformats.org/officeDocument/2006/relationships/customXml" Target="../ink/ink110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112.xml"/><Relationship Id="rId11" Type="http://schemas.openxmlformats.org/officeDocument/2006/relationships/image" Target="../media/image88.emf"/><Relationship Id="rId5" Type="http://schemas.openxmlformats.org/officeDocument/2006/relationships/image" Target="../media/image85.emf"/><Relationship Id="rId10" Type="http://schemas.openxmlformats.org/officeDocument/2006/relationships/customXml" Target="../ink/ink114.xml"/><Relationship Id="rId4" Type="http://schemas.openxmlformats.org/officeDocument/2006/relationships/customXml" Target="../ink/ink111.xml"/><Relationship Id="rId9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emf"/><Relationship Id="rId18" Type="http://schemas.openxmlformats.org/officeDocument/2006/relationships/customXml" Target="../ink/ink123.xml"/><Relationship Id="rId26" Type="http://schemas.openxmlformats.org/officeDocument/2006/relationships/customXml" Target="../ink/ink127.xml"/><Relationship Id="rId39" Type="http://schemas.openxmlformats.org/officeDocument/2006/relationships/image" Target="../media/image47.emf"/><Relationship Id="rId21" Type="http://schemas.openxmlformats.org/officeDocument/2006/relationships/image" Target="../media/image38.emf"/><Relationship Id="rId34" Type="http://schemas.openxmlformats.org/officeDocument/2006/relationships/customXml" Target="../ink/ink131.xml"/><Relationship Id="rId42" Type="http://schemas.openxmlformats.org/officeDocument/2006/relationships/customXml" Target="../ink/ink135.xml"/><Relationship Id="rId47" Type="http://schemas.openxmlformats.org/officeDocument/2006/relationships/image" Target="../media/image51.emf"/><Relationship Id="rId50" Type="http://schemas.openxmlformats.org/officeDocument/2006/relationships/customXml" Target="../ink/ink139.xml"/><Relationship Id="rId55" Type="http://schemas.openxmlformats.org/officeDocument/2006/relationships/image" Target="../media/image55.emf"/><Relationship Id="rId63" Type="http://schemas.openxmlformats.org/officeDocument/2006/relationships/image" Target="../media/image59.emf"/><Relationship Id="rId68" Type="http://schemas.openxmlformats.org/officeDocument/2006/relationships/customXml" Target="../ink/ink148.xml"/><Relationship Id="rId7" Type="http://schemas.openxmlformats.org/officeDocument/2006/relationships/image" Target="../media/image31.emf"/><Relationship Id="rId2" Type="http://schemas.openxmlformats.org/officeDocument/2006/relationships/customXml" Target="../ink/ink115.xml"/><Relationship Id="rId16" Type="http://schemas.openxmlformats.org/officeDocument/2006/relationships/customXml" Target="../ink/ink122.xml"/><Relationship Id="rId29" Type="http://schemas.openxmlformats.org/officeDocument/2006/relationships/image" Target="../media/image42.emf"/><Relationship Id="rId1" Type="http://schemas.openxmlformats.org/officeDocument/2006/relationships/slideLayout" Target="../slideLayouts/slideLayout98.xml"/><Relationship Id="rId6" Type="http://schemas.openxmlformats.org/officeDocument/2006/relationships/customXml" Target="../ink/ink117.xml"/><Relationship Id="rId11" Type="http://schemas.openxmlformats.org/officeDocument/2006/relationships/image" Target="../media/image33.emf"/><Relationship Id="rId24" Type="http://schemas.openxmlformats.org/officeDocument/2006/relationships/customXml" Target="../ink/ink126.xml"/><Relationship Id="rId32" Type="http://schemas.openxmlformats.org/officeDocument/2006/relationships/customXml" Target="../ink/ink130.xml"/><Relationship Id="rId37" Type="http://schemas.openxmlformats.org/officeDocument/2006/relationships/image" Target="../media/image46.emf"/><Relationship Id="rId40" Type="http://schemas.openxmlformats.org/officeDocument/2006/relationships/customXml" Target="../ink/ink134.xml"/><Relationship Id="rId45" Type="http://schemas.openxmlformats.org/officeDocument/2006/relationships/image" Target="../media/image50.emf"/><Relationship Id="rId53" Type="http://schemas.openxmlformats.org/officeDocument/2006/relationships/image" Target="../media/image54.emf"/><Relationship Id="rId58" Type="http://schemas.openxmlformats.org/officeDocument/2006/relationships/customXml" Target="../ink/ink143.xml"/><Relationship Id="rId66" Type="http://schemas.openxmlformats.org/officeDocument/2006/relationships/customXml" Target="../ink/ink147.xml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23" Type="http://schemas.openxmlformats.org/officeDocument/2006/relationships/image" Target="../media/image39.emf"/><Relationship Id="rId28" Type="http://schemas.openxmlformats.org/officeDocument/2006/relationships/customXml" Target="../ink/ink128.xml"/><Relationship Id="rId36" Type="http://schemas.openxmlformats.org/officeDocument/2006/relationships/customXml" Target="../ink/ink132.xml"/><Relationship Id="rId49" Type="http://schemas.openxmlformats.org/officeDocument/2006/relationships/image" Target="../media/image52.emf"/><Relationship Id="rId57" Type="http://schemas.openxmlformats.org/officeDocument/2006/relationships/image" Target="../media/image56.emf"/><Relationship Id="rId61" Type="http://schemas.openxmlformats.org/officeDocument/2006/relationships/image" Target="../media/image58.emf"/><Relationship Id="rId10" Type="http://schemas.openxmlformats.org/officeDocument/2006/relationships/customXml" Target="../ink/ink119.xml"/><Relationship Id="rId19" Type="http://schemas.openxmlformats.org/officeDocument/2006/relationships/image" Target="../media/image37.emf"/><Relationship Id="rId31" Type="http://schemas.openxmlformats.org/officeDocument/2006/relationships/image" Target="../media/image43.emf"/><Relationship Id="rId44" Type="http://schemas.openxmlformats.org/officeDocument/2006/relationships/customXml" Target="../ink/ink136.xml"/><Relationship Id="rId52" Type="http://schemas.openxmlformats.org/officeDocument/2006/relationships/customXml" Target="../ink/ink140.xml"/><Relationship Id="rId60" Type="http://schemas.openxmlformats.org/officeDocument/2006/relationships/customXml" Target="../ink/ink144.xml"/><Relationship Id="rId65" Type="http://schemas.openxmlformats.org/officeDocument/2006/relationships/image" Target="../media/image60.emf"/><Relationship Id="rId4" Type="http://schemas.openxmlformats.org/officeDocument/2006/relationships/customXml" Target="../ink/ink116.xml"/><Relationship Id="rId9" Type="http://schemas.openxmlformats.org/officeDocument/2006/relationships/image" Target="../media/image32.emf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41.emf"/><Relationship Id="rId30" Type="http://schemas.openxmlformats.org/officeDocument/2006/relationships/customXml" Target="../ink/ink129.xml"/><Relationship Id="rId35" Type="http://schemas.openxmlformats.org/officeDocument/2006/relationships/image" Target="../media/image45.emf"/><Relationship Id="rId43" Type="http://schemas.openxmlformats.org/officeDocument/2006/relationships/image" Target="../media/image49.emf"/><Relationship Id="rId48" Type="http://schemas.openxmlformats.org/officeDocument/2006/relationships/customXml" Target="../ink/ink138.xml"/><Relationship Id="rId56" Type="http://schemas.openxmlformats.org/officeDocument/2006/relationships/customXml" Target="../ink/ink142.xml"/><Relationship Id="rId64" Type="http://schemas.openxmlformats.org/officeDocument/2006/relationships/customXml" Target="../ink/ink146.xml"/><Relationship Id="rId69" Type="http://schemas.openxmlformats.org/officeDocument/2006/relationships/image" Target="../media/image62.emf"/><Relationship Id="rId8" Type="http://schemas.openxmlformats.org/officeDocument/2006/relationships/customXml" Target="../ink/ink118.xml"/><Relationship Id="rId51" Type="http://schemas.openxmlformats.org/officeDocument/2006/relationships/image" Target="../media/image53.emf"/><Relationship Id="rId3" Type="http://schemas.openxmlformats.org/officeDocument/2006/relationships/image" Target="../media/image29.emf"/><Relationship Id="rId12" Type="http://schemas.openxmlformats.org/officeDocument/2006/relationships/customXml" Target="../ink/ink120.xml"/><Relationship Id="rId17" Type="http://schemas.openxmlformats.org/officeDocument/2006/relationships/image" Target="../media/image36.emf"/><Relationship Id="rId25" Type="http://schemas.openxmlformats.org/officeDocument/2006/relationships/image" Target="../media/image40.emf"/><Relationship Id="rId33" Type="http://schemas.openxmlformats.org/officeDocument/2006/relationships/image" Target="../media/image44.emf"/><Relationship Id="rId38" Type="http://schemas.openxmlformats.org/officeDocument/2006/relationships/customXml" Target="../ink/ink133.xml"/><Relationship Id="rId46" Type="http://schemas.openxmlformats.org/officeDocument/2006/relationships/customXml" Target="../ink/ink137.xml"/><Relationship Id="rId59" Type="http://schemas.openxmlformats.org/officeDocument/2006/relationships/image" Target="../media/image57.emf"/><Relationship Id="rId67" Type="http://schemas.openxmlformats.org/officeDocument/2006/relationships/image" Target="../media/image61.emf"/><Relationship Id="rId20" Type="http://schemas.openxmlformats.org/officeDocument/2006/relationships/customXml" Target="../ink/ink124.xml"/><Relationship Id="rId41" Type="http://schemas.openxmlformats.org/officeDocument/2006/relationships/image" Target="../media/image48.emf"/><Relationship Id="rId54" Type="http://schemas.openxmlformats.org/officeDocument/2006/relationships/customXml" Target="../ink/ink141.xml"/><Relationship Id="rId62" Type="http://schemas.openxmlformats.org/officeDocument/2006/relationships/customXml" Target="../ink/ink145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emf"/><Relationship Id="rId18" Type="http://schemas.openxmlformats.org/officeDocument/2006/relationships/customXml" Target="../ink/ink157.xml"/><Relationship Id="rId26" Type="http://schemas.openxmlformats.org/officeDocument/2006/relationships/customXml" Target="../ink/ink161.xml"/><Relationship Id="rId39" Type="http://schemas.openxmlformats.org/officeDocument/2006/relationships/image" Target="../media/image47.emf"/><Relationship Id="rId21" Type="http://schemas.openxmlformats.org/officeDocument/2006/relationships/image" Target="../media/image38.emf"/><Relationship Id="rId34" Type="http://schemas.openxmlformats.org/officeDocument/2006/relationships/customXml" Target="../ink/ink165.xml"/><Relationship Id="rId42" Type="http://schemas.openxmlformats.org/officeDocument/2006/relationships/customXml" Target="../ink/ink169.xml"/><Relationship Id="rId47" Type="http://schemas.openxmlformats.org/officeDocument/2006/relationships/image" Target="../media/image51.emf"/><Relationship Id="rId50" Type="http://schemas.openxmlformats.org/officeDocument/2006/relationships/customXml" Target="../ink/ink173.xml"/><Relationship Id="rId55" Type="http://schemas.openxmlformats.org/officeDocument/2006/relationships/image" Target="../media/image55.emf"/><Relationship Id="rId63" Type="http://schemas.openxmlformats.org/officeDocument/2006/relationships/image" Target="../media/image59.emf"/><Relationship Id="rId68" Type="http://schemas.openxmlformats.org/officeDocument/2006/relationships/customXml" Target="../ink/ink182.xml"/><Relationship Id="rId76" Type="http://schemas.openxmlformats.org/officeDocument/2006/relationships/customXml" Target="../ink/ink186.xml"/><Relationship Id="rId7" Type="http://schemas.openxmlformats.org/officeDocument/2006/relationships/image" Target="../media/image31.emf"/><Relationship Id="rId71" Type="http://schemas.openxmlformats.org/officeDocument/2006/relationships/image" Target="../media/image94.emf"/><Relationship Id="rId2" Type="http://schemas.openxmlformats.org/officeDocument/2006/relationships/customXml" Target="../ink/ink149.xml"/><Relationship Id="rId16" Type="http://schemas.openxmlformats.org/officeDocument/2006/relationships/customXml" Target="../ink/ink156.xml"/><Relationship Id="rId29" Type="http://schemas.openxmlformats.org/officeDocument/2006/relationships/image" Target="../media/image42.emf"/><Relationship Id="rId11" Type="http://schemas.openxmlformats.org/officeDocument/2006/relationships/image" Target="../media/image33.emf"/><Relationship Id="rId24" Type="http://schemas.openxmlformats.org/officeDocument/2006/relationships/customXml" Target="../ink/ink160.xml"/><Relationship Id="rId32" Type="http://schemas.openxmlformats.org/officeDocument/2006/relationships/customXml" Target="../ink/ink164.xml"/><Relationship Id="rId37" Type="http://schemas.openxmlformats.org/officeDocument/2006/relationships/image" Target="../media/image46.emf"/><Relationship Id="rId40" Type="http://schemas.openxmlformats.org/officeDocument/2006/relationships/customXml" Target="../ink/ink168.xml"/><Relationship Id="rId45" Type="http://schemas.openxmlformats.org/officeDocument/2006/relationships/image" Target="../media/image50.emf"/><Relationship Id="rId53" Type="http://schemas.openxmlformats.org/officeDocument/2006/relationships/image" Target="../media/image54.emf"/><Relationship Id="rId58" Type="http://schemas.openxmlformats.org/officeDocument/2006/relationships/customXml" Target="../ink/ink177.xml"/><Relationship Id="rId66" Type="http://schemas.openxmlformats.org/officeDocument/2006/relationships/customXml" Target="../ink/ink181.xml"/><Relationship Id="rId74" Type="http://schemas.openxmlformats.org/officeDocument/2006/relationships/customXml" Target="../ink/ink185.xml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23" Type="http://schemas.openxmlformats.org/officeDocument/2006/relationships/image" Target="../media/image39.emf"/><Relationship Id="rId28" Type="http://schemas.openxmlformats.org/officeDocument/2006/relationships/customXml" Target="../ink/ink162.xml"/><Relationship Id="rId36" Type="http://schemas.openxmlformats.org/officeDocument/2006/relationships/customXml" Target="../ink/ink166.xml"/><Relationship Id="rId49" Type="http://schemas.openxmlformats.org/officeDocument/2006/relationships/image" Target="../media/image52.emf"/><Relationship Id="rId57" Type="http://schemas.openxmlformats.org/officeDocument/2006/relationships/image" Target="../media/image56.emf"/><Relationship Id="rId61" Type="http://schemas.openxmlformats.org/officeDocument/2006/relationships/image" Target="../media/image58.emf"/><Relationship Id="rId10" Type="http://schemas.openxmlformats.org/officeDocument/2006/relationships/customXml" Target="../ink/ink153.xml"/><Relationship Id="rId19" Type="http://schemas.openxmlformats.org/officeDocument/2006/relationships/image" Target="../media/image37.emf"/><Relationship Id="rId31" Type="http://schemas.openxmlformats.org/officeDocument/2006/relationships/image" Target="../media/image43.emf"/><Relationship Id="rId44" Type="http://schemas.openxmlformats.org/officeDocument/2006/relationships/customXml" Target="../ink/ink170.xml"/><Relationship Id="rId52" Type="http://schemas.openxmlformats.org/officeDocument/2006/relationships/customXml" Target="../ink/ink174.xml"/><Relationship Id="rId60" Type="http://schemas.openxmlformats.org/officeDocument/2006/relationships/customXml" Target="../ink/ink178.xml"/><Relationship Id="rId65" Type="http://schemas.openxmlformats.org/officeDocument/2006/relationships/image" Target="../media/image60.emf"/><Relationship Id="rId73" Type="http://schemas.openxmlformats.org/officeDocument/2006/relationships/image" Target="../media/image95.emf"/><Relationship Id="rId4" Type="http://schemas.openxmlformats.org/officeDocument/2006/relationships/customXml" Target="../ink/ink150.xml"/><Relationship Id="rId9" Type="http://schemas.openxmlformats.org/officeDocument/2006/relationships/image" Target="../media/image32.emf"/><Relationship Id="rId14" Type="http://schemas.openxmlformats.org/officeDocument/2006/relationships/customXml" Target="../ink/ink155.xml"/><Relationship Id="rId22" Type="http://schemas.openxmlformats.org/officeDocument/2006/relationships/customXml" Target="../ink/ink159.xml"/><Relationship Id="rId27" Type="http://schemas.openxmlformats.org/officeDocument/2006/relationships/image" Target="../media/image41.emf"/><Relationship Id="rId30" Type="http://schemas.openxmlformats.org/officeDocument/2006/relationships/customXml" Target="../ink/ink163.xml"/><Relationship Id="rId35" Type="http://schemas.openxmlformats.org/officeDocument/2006/relationships/image" Target="../media/image45.emf"/><Relationship Id="rId43" Type="http://schemas.openxmlformats.org/officeDocument/2006/relationships/image" Target="../media/image49.emf"/><Relationship Id="rId48" Type="http://schemas.openxmlformats.org/officeDocument/2006/relationships/customXml" Target="../ink/ink172.xml"/><Relationship Id="rId56" Type="http://schemas.openxmlformats.org/officeDocument/2006/relationships/customXml" Target="../ink/ink176.xml"/><Relationship Id="rId64" Type="http://schemas.openxmlformats.org/officeDocument/2006/relationships/customXml" Target="../ink/ink180.xml"/><Relationship Id="rId69" Type="http://schemas.openxmlformats.org/officeDocument/2006/relationships/image" Target="../media/image62.emf"/><Relationship Id="rId77" Type="http://schemas.openxmlformats.org/officeDocument/2006/relationships/image" Target="../media/image97.emf"/><Relationship Id="rId8" Type="http://schemas.openxmlformats.org/officeDocument/2006/relationships/customXml" Target="../ink/ink152.xml"/><Relationship Id="rId51" Type="http://schemas.openxmlformats.org/officeDocument/2006/relationships/image" Target="../media/image53.emf"/><Relationship Id="rId72" Type="http://schemas.openxmlformats.org/officeDocument/2006/relationships/customXml" Target="../ink/ink184.xml"/><Relationship Id="rId3" Type="http://schemas.openxmlformats.org/officeDocument/2006/relationships/image" Target="../media/image29.emf"/><Relationship Id="rId12" Type="http://schemas.openxmlformats.org/officeDocument/2006/relationships/customXml" Target="../ink/ink154.xml"/><Relationship Id="rId17" Type="http://schemas.openxmlformats.org/officeDocument/2006/relationships/image" Target="../media/image36.emf"/><Relationship Id="rId25" Type="http://schemas.openxmlformats.org/officeDocument/2006/relationships/image" Target="../media/image40.emf"/><Relationship Id="rId33" Type="http://schemas.openxmlformats.org/officeDocument/2006/relationships/image" Target="../media/image44.emf"/><Relationship Id="rId38" Type="http://schemas.openxmlformats.org/officeDocument/2006/relationships/customXml" Target="../ink/ink167.xml"/><Relationship Id="rId46" Type="http://schemas.openxmlformats.org/officeDocument/2006/relationships/customXml" Target="../ink/ink171.xml"/><Relationship Id="rId59" Type="http://schemas.openxmlformats.org/officeDocument/2006/relationships/image" Target="../media/image57.emf"/><Relationship Id="rId67" Type="http://schemas.openxmlformats.org/officeDocument/2006/relationships/image" Target="../media/image61.emf"/><Relationship Id="rId20" Type="http://schemas.openxmlformats.org/officeDocument/2006/relationships/customXml" Target="../ink/ink158.xml"/><Relationship Id="rId41" Type="http://schemas.openxmlformats.org/officeDocument/2006/relationships/image" Target="../media/image48.emf"/><Relationship Id="rId54" Type="http://schemas.openxmlformats.org/officeDocument/2006/relationships/customXml" Target="../ink/ink175.xml"/><Relationship Id="rId62" Type="http://schemas.openxmlformats.org/officeDocument/2006/relationships/customXml" Target="../ink/ink179.xml"/><Relationship Id="rId70" Type="http://schemas.openxmlformats.org/officeDocument/2006/relationships/customXml" Target="../ink/ink183.xml"/><Relationship Id="rId75" Type="http://schemas.openxmlformats.org/officeDocument/2006/relationships/image" Target="../media/image96.emf"/><Relationship Id="rId1" Type="http://schemas.openxmlformats.org/officeDocument/2006/relationships/slideLayout" Target="../slideLayouts/slideLayout41.xml"/><Relationship Id="rId6" Type="http://schemas.openxmlformats.org/officeDocument/2006/relationships/customXml" Target="../ink/ink1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video" Target="file:///C:\Users\Wolfgang%20Ketterle\Documents\Archive\Old%20talks\Talks%202015\15-11-09%20Falling%20Walls%20Berlin\BlochOsc.wmv" TargetMode="External"/><Relationship Id="rId4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.emf"/><Relationship Id="rId5" Type="http://schemas.openxmlformats.org/officeDocument/2006/relationships/customXml" Target="../ink/ink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341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98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 algn="ctr" defTabSz="914353" eaLnBrk="0" hangingPunct="0"/>
            <a:r>
              <a:rPr lang="en-US" sz="4400" dirty="0" smtClean="0">
                <a:solidFill>
                  <a:srgbClr val="FF0000"/>
                </a:solidFill>
                <a:latin typeface="Arial"/>
              </a:rPr>
              <a:t>Cooling close to absolute zero temperature: </a:t>
            </a:r>
          </a:p>
          <a:p>
            <a:pPr algn="ctr" defTabSz="914353" eaLnBrk="0" hangingPunct="0"/>
            <a:r>
              <a:rPr lang="en-US" sz="4400" dirty="0" smtClean="0">
                <a:solidFill>
                  <a:srgbClr val="FF0000"/>
                </a:solidFill>
                <a:latin typeface="Arial"/>
              </a:rPr>
              <a:t>a recipe for discoveries</a:t>
            </a:r>
          </a:p>
          <a:p>
            <a:pPr algn="ctr" defTabSz="914353" eaLnBrk="0" hangingPunct="0"/>
            <a:endParaRPr lang="en-US" altLang="en-US" sz="3200" dirty="0" smtClean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altLang="en-US" sz="4000" dirty="0" smtClean="0">
                <a:solidFill>
                  <a:srgbClr val="000000"/>
                </a:solidFill>
                <a:latin typeface="Arial"/>
              </a:rPr>
              <a:t>Wolfgang </a:t>
            </a:r>
            <a:r>
              <a:rPr lang="en-US" altLang="en-US" sz="4000" dirty="0">
                <a:solidFill>
                  <a:srgbClr val="000000"/>
                </a:solidFill>
                <a:latin typeface="Arial"/>
              </a:rPr>
              <a:t>Ketterle</a:t>
            </a:r>
            <a:endParaRPr lang="en-US" altLang="en-US" sz="4400" dirty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altLang="en-US" sz="3200" dirty="0">
                <a:solidFill>
                  <a:srgbClr val="000000"/>
                </a:solidFill>
                <a:latin typeface="Arial"/>
              </a:rPr>
              <a:t>Massachusetts Institute of Technology</a:t>
            </a:r>
            <a:br>
              <a:rPr lang="en-US" altLang="en-US" sz="3200" dirty="0">
                <a:solidFill>
                  <a:srgbClr val="000000"/>
                </a:solidFill>
                <a:latin typeface="Arial"/>
              </a:rPr>
            </a:br>
            <a:r>
              <a:rPr lang="en-US" altLang="en-US" sz="3200" dirty="0">
                <a:solidFill>
                  <a:srgbClr val="000000"/>
                </a:solidFill>
                <a:latin typeface="Arial"/>
              </a:rPr>
              <a:t>MIT-Harvard Center for Ultracold </a:t>
            </a:r>
            <a:r>
              <a:rPr lang="en-US" altLang="en-US" sz="3200" dirty="0" smtClean="0">
                <a:solidFill>
                  <a:srgbClr val="000000"/>
                </a:solidFill>
                <a:latin typeface="Arial"/>
              </a:rPr>
              <a:t>Atoms</a:t>
            </a:r>
          </a:p>
          <a:p>
            <a:pPr algn="ctr" defTabSz="914353" eaLnBrk="0" hangingPunct="0"/>
            <a:endParaRPr lang="en-US" altLang="en-US" sz="1000" dirty="0" smtClean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altLang="en-US" sz="3200" dirty="0" smtClean="0">
                <a:solidFill>
                  <a:srgbClr val="000000"/>
                </a:solidFill>
                <a:latin typeface="Arial"/>
              </a:rPr>
              <a:t>August 1, 2018</a:t>
            </a:r>
          </a:p>
          <a:p>
            <a:pPr algn="ctr" defTabSz="914353" eaLnBrk="0" hangingPunct="0"/>
            <a:endParaRPr lang="en-US" altLang="en-US" sz="1000" dirty="0" smtClean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sz="3200" dirty="0" smtClean="0">
                <a:solidFill>
                  <a:srgbClr val="000000"/>
                </a:solidFill>
                <a:latin typeface="Arial"/>
              </a:rPr>
              <a:t>Humboldt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</a:rPr>
              <a:t>Kolleg</a:t>
            </a:r>
            <a:endParaRPr lang="en-US" sz="3200" dirty="0" smtClean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sz="3200" smtClean="0">
                <a:solidFill>
                  <a:srgbClr val="000000"/>
                </a:solidFill>
                <a:latin typeface="Arial"/>
              </a:rPr>
              <a:t>Vilnius</a:t>
            </a:r>
            <a:endParaRPr lang="en-US" sz="3200" dirty="0" smtClean="0">
              <a:solidFill>
                <a:srgbClr val="000000"/>
              </a:solidFill>
              <a:latin typeface="Arial"/>
            </a:endParaRPr>
          </a:p>
          <a:p>
            <a:pPr algn="ctr" defTabSz="914353" eaLnBrk="0" hangingPunct="0"/>
            <a:r>
              <a:rPr lang="en-US" sz="3200" dirty="0">
                <a:solidFill>
                  <a:srgbClr val="00000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Arial"/>
              </a:rPr>
            </a:br>
            <a:endParaRPr lang="en-US" altLang="en-US" sz="3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 descr="CUA_Logo_Blues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1" y="5943601"/>
            <a:ext cx="2154237" cy="828675"/>
          </a:xfrm>
          <a:prstGeom prst="rect">
            <a:avLst/>
          </a:prstGeom>
          <a:noFill/>
        </p:spPr>
      </p:pic>
      <p:pic>
        <p:nvPicPr>
          <p:cNvPr id="8" name="Picture 6" descr="MIT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1" y="5845792"/>
            <a:ext cx="3014663" cy="927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762000"/>
            <a:ext cx="735008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Kelvin:  </a:t>
            </a:r>
            <a:r>
              <a:rPr lang="en-US" dirty="0" smtClean="0"/>
              <a:t>helium gas becomes liquid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2.8 Kelvin:  </a:t>
            </a:r>
            <a:r>
              <a:rPr lang="en-US" dirty="0" smtClean="0"/>
              <a:t>temperature of interstellar space</a:t>
            </a:r>
            <a:br>
              <a:rPr lang="en-US" dirty="0" smtClean="0"/>
            </a:br>
            <a:r>
              <a:rPr lang="en-US" dirty="0" smtClean="0"/>
              <a:t>                   (cosmic microwave background)</a:t>
            </a:r>
          </a:p>
          <a:p>
            <a:r>
              <a:rPr lang="en-US" dirty="0" smtClean="0"/>
              <a:t>	        100 times colder than room temperature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524071"/>
            <a:ext cx="83840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Millikelvin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Microkelvin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Nanokelvin:  10</a:t>
            </a:r>
            <a:r>
              <a:rPr lang="en-US" baseline="30000" dirty="0" smtClean="0">
                <a:solidFill>
                  <a:srgbClr val="FF0000"/>
                </a:solidFill>
              </a:rPr>
              <a:t>-9</a:t>
            </a:r>
            <a:r>
              <a:rPr lang="en-US" dirty="0" smtClean="0">
                <a:solidFill>
                  <a:srgbClr val="FF0000"/>
                </a:solidFill>
              </a:rPr>
              <a:t> Kelvin</a:t>
            </a:r>
          </a:p>
          <a:p>
            <a:r>
              <a:rPr lang="en-US" dirty="0" smtClean="0"/>
              <a:t>		100 billion times colder than room temperature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940" name="Rectangle 4"/>
          <p:cNvSpPr>
            <a:spLocks noChangeArrowheads="1"/>
          </p:cNvSpPr>
          <p:nvPr/>
        </p:nvSpPr>
        <p:spPr bwMode="auto">
          <a:xfrm>
            <a:off x="2133600" y="1752600"/>
            <a:ext cx="520366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4400" b="1" dirty="0">
                <a:solidFill>
                  <a:srgbClr val="FF0000"/>
                </a:solidFill>
              </a:rPr>
              <a:t>The coldest matter</a:t>
            </a:r>
            <a:br>
              <a:rPr lang="en-US" altLang="en-US" sz="4400" b="1" dirty="0">
                <a:solidFill>
                  <a:srgbClr val="FF0000"/>
                </a:solidFill>
              </a:rPr>
            </a:br>
            <a:r>
              <a:rPr lang="en-US" altLang="en-US" sz="4400" b="1" dirty="0">
                <a:solidFill>
                  <a:srgbClr val="FF0000"/>
                </a:solidFill>
              </a:rPr>
              <a:t>in the universe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066800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Nanokelvin atoms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49580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and a very special phase transition: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4000" dirty="0" smtClean="0"/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Bose-Einstein condensation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531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400" b="1" dirty="0">
                <a:solidFill>
                  <a:srgbClr val="0033CC"/>
                </a:solidFill>
              </a:rPr>
              <a:t>What happens to </a:t>
            </a:r>
            <a:r>
              <a:rPr lang="en-US" altLang="en-US" sz="4400" b="1" dirty="0" smtClean="0">
                <a:solidFill>
                  <a:srgbClr val="0033CC"/>
                </a:solidFill>
              </a:rPr>
              <a:t>atoms or molecules in a gas</a:t>
            </a:r>
            <a:r>
              <a:rPr lang="en-US" altLang="en-US" sz="4400" b="1" dirty="0">
                <a:solidFill>
                  <a:srgbClr val="0033CC"/>
                </a:solidFill>
              </a:rPr>
              <a:t/>
            </a:r>
            <a:br>
              <a:rPr lang="en-US" altLang="en-US" sz="4400" b="1" dirty="0">
                <a:solidFill>
                  <a:srgbClr val="0033CC"/>
                </a:solidFill>
              </a:rPr>
            </a:br>
            <a:r>
              <a:rPr lang="en-US" altLang="en-US" sz="4400" b="1" dirty="0">
                <a:solidFill>
                  <a:srgbClr val="0033CC"/>
                </a:solidFill>
              </a:rPr>
              <a:t>at low temperatures?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2590800"/>
            <a:ext cx="8325217" cy="1614488"/>
            <a:chOff x="384" y="1626"/>
            <a:chExt cx="5050" cy="1017"/>
          </a:xfrm>
        </p:grpSpPr>
        <p:sp>
          <p:nvSpPr>
            <p:cNvPr id="5014533" name="Rectangle 5"/>
            <p:cNvSpPr>
              <a:spLocks noChangeArrowheads="1"/>
            </p:cNvSpPr>
            <p:nvPr/>
          </p:nvSpPr>
          <p:spPr bwMode="auto">
            <a:xfrm>
              <a:off x="1460" y="1626"/>
              <a:ext cx="2863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4400" b="1" dirty="0">
                  <a:solidFill>
                    <a:srgbClr val="FF0000"/>
                  </a:solidFill>
                </a:rPr>
                <a:t>They slow down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4" y="2236"/>
              <a:ext cx="5050" cy="407"/>
              <a:chOff x="384" y="2236"/>
              <a:chExt cx="5050" cy="407"/>
            </a:xfrm>
          </p:grpSpPr>
          <p:sp>
            <p:nvSpPr>
              <p:cNvPr id="5014535" name="Text Box 7"/>
              <p:cNvSpPr txBox="1">
                <a:spLocks noChangeArrowheads="1"/>
              </p:cNvSpPr>
              <p:nvPr/>
            </p:nvSpPr>
            <p:spPr bwMode="auto">
              <a:xfrm>
                <a:off x="384" y="2236"/>
                <a:ext cx="3089" cy="40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3600" dirty="0" smtClean="0">
                    <a:solidFill>
                      <a:srgbClr val="000000"/>
                    </a:solidFill>
                  </a:rPr>
                  <a:t>300 m/sec (1000 km/h)</a:t>
                </a:r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4536" name="Text Box 8"/>
              <p:cNvSpPr txBox="1">
                <a:spLocks noChangeArrowheads="1"/>
              </p:cNvSpPr>
              <p:nvPr/>
            </p:nvSpPr>
            <p:spPr bwMode="auto">
              <a:xfrm>
                <a:off x="4108" y="2236"/>
                <a:ext cx="1326" cy="40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3600" dirty="0">
                    <a:solidFill>
                      <a:srgbClr val="000000"/>
                    </a:solidFill>
                  </a:rPr>
                  <a:t>1 </a:t>
                </a:r>
                <a:r>
                  <a:rPr lang="en-US" sz="3600" dirty="0" smtClean="0">
                    <a:solidFill>
                      <a:srgbClr val="000000"/>
                    </a:solidFill>
                  </a:rPr>
                  <a:t>mm/sec</a:t>
                </a:r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4537" name="AutoShape 9"/>
              <p:cNvSpPr>
                <a:spLocks noChangeArrowheads="1"/>
              </p:cNvSpPr>
              <p:nvPr/>
            </p:nvSpPr>
            <p:spPr bwMode="auto">
              <a:xfrm>
                <a:off x="3312" y="2353"/>
                <a:ext cx="720" cy="192"/>
              </a:xfrm>
              <a:prstGeom prst="rightArrow">
                <a:avLst>
                  <a:gd name="adj1" fmla="val 50000"/>
                  <a:gd name="adj2" fmla="val 93750"/>
                </a:avLst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http://www.maplecityrubber.com/wp-content/themes/maple_city/images/balloon_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248025" cy="42195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1" y="9144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pressure = </a:t>
            </a:r>
            <a:br>
              <a:rPr lang="en-US" sz="3200" dirty="0" smtClean="0"/>
            </a:br>
            <a:r>
              <a:rPr lang="en-US" sz="3200" dirty="0" smtClean="0"/>
              <a:t>density times kinetic energy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87748" y="5282625"/>
            <a:ext cx="7970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Lower temperature leads to lower pressure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1575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9488" y="2286000"/>
              <a:ext cx="1239837" cy="625475"/>
            </p14:xfrm>
          </p:contentPart>
        </mc:Choice>
        <mc:Fallback>
          <p:pic>
            <p:nvPicPr>
              <p:cNvPr id="41575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46877" y="2271973"/>
                <a:ext cx="1259294" cy="653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1575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61000" y="2297113"/>
              <a:ext cx="331788" cy="833437"/>
            </p14:xfrm>
          </p:contentPart>
        </mc:Choice>
        <mc:Fallback>
          <p:pic>
            <p:nvPicPr>
              <p:cNvPr id="41575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49422" y="2284441"/>
                <a:ext cx="357839" cy="8602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1575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84888" y="3025775"/>
              <a:ext cx="1541462" cy="949325"/>
            </p14:xfrm>
          </p:contentPart>
        </mc:Choice>
        <mc:Fallback>
          <p:pic>
            <p:nvPicPr>
              <p:cNvPr id="41575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526" y="3017932"/>
                <a:ext cx="1560546" cy="969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15752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3538" y="3822700"/>
              <a:ext cx="323850" cy="298450"/>
            </p14:xfrm>
          </p:contentPart>
        </mc:Choice>
        <mc:Fallback>
          <p:pic>
            <p:nvPicPr>
              <p:cNvPr id="415752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30986" y="3810821"/>
                <a:ext cx="339989" cy="314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15753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32488" y="3944938"/>
              <a:ext cx="161925" cy="165100"/>
            </p14:xfrm>
          </p:contentPart>
        </mc:Choice>
        <mc:Fallback>
          <p:pic>
            <p:nvPicPr>
              <p:cNvPr id="415753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20060" y="3932788"/>
                <a:ext cx="178970" cy="189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1575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32525" y="3956050"/>
              <a:ext cx="304800" cy="265113"/>
            </p14:xfrm>
          </p:contentPart>
        </mc:Choice>
        <mc:Fallback>
          <p:pic>
            <p:nvPicPr>
              <p:cNvPr id="41575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22786" y="3944838"/>
                <a:ext cx="328607" cy="2907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1575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32650" y="3975100"/>
              <a:ext cx="615950" cy="338138"/>
            </p14:xfrm>
          </p:contentPart>
        </mc:Choice>
        <mc:Fallback>
          <p:pic>
            <p:nvPicPr>
              <p:cNvPr id="41575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21069" y="3972574"/>
                <a:ext cx="634407" cy="351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1575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83538" y="4011613"/>
              <a:ext cx="977900" cy="574675"/>
            </p14:xfrm>
          </p:contentPart>
        </mc:Choice>
        <mc:Fallback>
          <p:pic>
            <p:nvPicPr>
              <p:cNvPr id="41575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77404" y="4006215"/>
                <a:ext cx="995221" cy="584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1576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37300" y="1955800"/>
              <a:ext cx="2438400" cy="33338"/>
            </p14:xfrm>
          </p:contentPart>
        </mc:Choice>
        <mc:Fallback>
          <p:pic>
            <p:nvPicPr>
              <p:cNvPr id="41576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329739" y="1942541"/>
                <a:ext cx="2460364" cy="61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1576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59675" y="2062163"/>
              <a:ext cx="527050" cy="750887"/>
            </p14:xfrm>
          </p:contentPart>
        </mc:Choice>
        <mc:Fallback>
          <p:pic>
            <p:nvPicPr>
              <p:cNvPr id="41576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546309" y="2058558"/>
                <a:ext cx="553421" cy="76819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531" name="Text Box 3"/>
          <p:cNvSpPr txBox="1">
            <a:spLocks noChangeArrowheads="1"/>
          </p:cNvSpPr>
          <p:nvPr/>
        </p:nvSpPr>
        <p:spPr bwMode="auto">
          <a:xfrm>
            <a:off x="0" y="76200"/>
            <a:ext cx="9144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4400" b="1" dirty="0">
                <a:solidFill>
                  <a:srgbClr val="0033CC"/>
                </a:solidFill>
              </a:rPr>
              <a:t>What happens to </a:t>
            </a:r>
            <a:r>
              <a:rPr lang="en-US" altLang="en-US" sz="4400" b="1" dirty="0" smtClean="0">
                <a:solidFill>
                  <a:srgbClr val="0033CC"/>
                </a:solidFill>
              </a:rPr>
              <a:t>atoms or molecules in a gas</a:t>
            </a:r>
            <a:r>
              <a:rPr lang="en-US" altLang="en-US" sz="4400" b="1" dirty="0">
                <a:solidFill>
                  <a:srgbClr val="0033CC"/>
                </a:solidFill>
              </a:rPr>
              <a:t/>
            </a:r>
            <a:br>
              <a:rPr lang="en-US" altLang="en-US" sz="4400" b="1" dirty="0">
                <a:solidFill>
                  <a:srgbClr val="0033CC"/>
                </a:solidFill>
              </a:rPr>
            </a:br>
            <a:r>
              <a:rPr lang="en-US" altLang="en-US" sz="4400" b="1" dirty="0">
                <a:solidFill>
                  <a:srgbClr val="0033CC"/>
                </a:solidFill>
              </a:rPr>
              <a:t>at low temperatures?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1000" y="2590800"/>
            <a:ext cx="8325217" cy="1614488"/>
            <a:chOff x="384" y="1626"/>
            <a:chExt cx="5050" cy="1017"/>
          </a:xfrm>
        </p:grpSpPr>
        <p:sp>
          <p:nvSpPr>
            <p:cNvPr id="5014533" name="Rectangle 5"/>
            <p:cNvSpPr>
              <a:spLocks noChangeArrowheads="1"/>
            </p:cNvSpPr>
            <p:nvPr/>
          </p:nvSpPr>
          <p:spPr bwMode="auto">
            <a:xfrm>
              <a:off x="1460" y="1626"/>
              <a:ext cx="2863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en-US" sz="4400" b="1" dirty="0">
                  <a:solidFill>
                    <a:srgbClr val="FF0000"/>
                  </a:solidFill>
                </a:rPr>
                <a:t>They slow down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4" y="2236"/>
              <a:ext cx="5050" cy="407"/>
              <a:chOff x="384" y="2236"/>
              <a:chExt cx="5050" cy="407"/>
            </a:xfrm>
          </p:grpSpPr>
          <p:sp>
            <p:nvSpPr>
              <p:cNvPr id="5014535" name="Text Box 7"/>
              <p:cNvSpPr txBox="1">
                <a:spLocks noChangeArrowheads="1"/>
              </p:cNvSpPr>
              <p:nvPr/>
            </p:nvSpPr>
            <p:spPr bwMode="auto">
              <a:xfrm>
                <a:off x="384" y="2236"/>
                <a:ext cx="3089" cy="40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3600" dirty="0" smtClean="0">
                    <a:solidFill>
                      <a:srgbClr val="000000"/>
                    </a:solidFill>
                  </a:rPr>
                  <a:t>300 m/sec (1000 km/h)</a:t>
                </a:r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4536" name="Text Box 8"/>
              <p:cNvSpPr txBox="1">
                <a:spLocks noChangeArrowheads="1"/>
              </p:cNvSpPr>
              <p:nvPr/>
            </p:nvSpPr>
            <p:spPr bwMode="auto">
              <a:xfrm>
                <a:off x="4108" y="2236"/>
                <a:ext cx="1326" cy="407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3600" dirty="0">
                    <a:solidFill>
                      <a:srgbClr val="000000"/>
                    </a:solidFill>
                  </a:rPr>
                  <a:t>1 </a:t>
                </a:r>
                <a:r>
                  <a:rPr lang="en-US" sz="3600" dirty="0" smtClean="0">
                    <a:solidFill>
                      <a:srgbClr val="000000"/>
                    </a:solidFill>
                  </a:rPr>
                  <a:t>mm/sec</a:t>
                </a:r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14537" name="AutoShape 9"/>
              <p:cNvSpPr>
                <a:spLocks noChangeArrowheads="1"/>
              </p:cNvSpPr>
              <p:nvPr/>
            </p:nvSpPr>
            <p:spPr bwMode="auto">
              <a:xfrm>
                <a:off x="3312" y="2353"/>
                <a:ext cx="720" cy="192"/>
              </a:xfrm>
              <a:prstGeom prst="rightArrow">
                <a:avLst>
                  <a:gd name="adj1" fmla="val 50000"/>
                  <a:gd name="adj2" fmla="val 93750"/>
                </a:avLst>
              </a:prstGeom>
              <a:solidFill>
                <a:srgbClr val="FFFF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014538" name="Rectangle 10"/>
          <p:cNvSpPr>
            <a:spLocks noChangeArrowheads="1"/>
          </p:cNvSpPr>
          <p:nvPr/>
        </p:nvSpPr>
        <p:spPr bwMode="auto">
          <a:xfrm>
            <a:off x="1345757" y="4692650"/>
            <a:ext cx="64604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4400" b="1" dirty="0">
                <a:solidFill>
                  <a:srgbClr val="FF0000"/>
                </a:solidFill>
              </a:rPr>
              <a:t>They march in lockstep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4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4538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Molecule of the year</a:t>
            </a:r>
          </a:p>
        </p:txBody>
      </p:sp>
      <p:pic>
        <p:nvPicPr>
          <p:cNvPr id="4656131" name="Picture 3" descr="Molecule of the yea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557" b="11090"/>
          <a:stretch>
            <a:fillRect/>
          </a:stretch>
        </p:blipFill>
        <p:spPr>
          <a:xfrm>
            <a:off x="1524000" y="0"/>
            <a:ext cx="6176963" cy="6858000"/>
          </a:xfrm>
        </p:spPr>
      </p:pic>
      <p:sp>
        <p:nvSpPr>
          <p:cNvPr id="4656132" name="Rectangle 4"/>
          <p:cNvSpPr>
            <a:spLocks noChangeArrowheads="1"/>
          </p:cNvSpPr>
          <p:nvPr/>
        </p:nvSpPr>
        <p:spPr bwMode="auto">
          <a:xfrm>
            <a:off x="2514600" y="1676400"/>
            <a:ext cx="4572000" cy="57943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3200" b="1" dirty="0">
                <a:solidFill>
                  <a:srgbClr val="0033CC"/>
                </a:solidFill>
              </a:rPr>
              <a:t>Matter made of waves!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905000" y="939225"/>
            <a:ext cx="5638800" cy="584775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en-US" sz="3200" b="1" dirty="0" smtClean="0">
                <a:solidFill>
                  <a:srgbClr val="0033CC"/>
                </a:solidFill>
              </a:rPr>
              <a:t>Atoms marching in lockstep</a:t>
            </a:r>
            <a:endParaRPr lang="en-US" altLang="en-US" sz="3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613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Molecule of the year</a:t>
            </a:r>
          </a:p>
        </p:txBody>
      </p:sp>
      <p:pic>
        <p:nvPicPr>
          <p:cNvPr id="4659203" name="Picture 3" descr="Molecule of the yea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557" b="11090"/>
          <a:stretch>
            <a:fillRect/>
          </a:stretch>
        </p:blipFill>
        <p:spPr>
          <a:xfrm>
            <a:off x="1524000" y="0"/>
            <a:ext cx="6176963" cy="6858000"/>
          </a:xfrm>
        </p:spPr>
      </p:pic>
      <p:sp>
        <p:nvSpPr>
          <p:cNvPr id="4659204" name="Oval 4"/>
          <p:cNvSpPr>
            <a:spLocks noChangeArrowheads="1"/>
          </p:cNvSpPr>
          <p:nvPr/>
        </p:nvSpPr>
        <p:spPr bwMode="auto">
          <a:xfrm rot="-1969790">
            <a:off x="3429000" y="2425700"/>
            <a:ext cx="2895600" cy="3962400"/>
          </a:xfrm>
          <a:prstGeom prst="ellipse">
            <a:avLst/>
          </a:prstGeom>
          <a:gradFill rotWithShape="1">
            <a:gsLst>
              <a:gs pos="0">
                <a:srgbClr val="66CCFF"/>
              </a:gs>
              <a:gs pos="100000">
                <a:srgbClr val="66CCFF">
                  <a:gamma/>
                  <a:shade val="4078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5400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beam and light bulb</a:t>
            </a:r>
          </a:p>
        </p:txBody>
      </p:sp>
      <p:pic>
        <p:nvPicPr>
          <p:cNvPr id="4644867" name="Picture 3" descr="Las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85800"/>
            <a:ext cx="3657600" cy="3090863"/>
          </a:xfrm>
          <a:prstGeom prst="rect">
            <a:avLst/>
          </a:prstGeom>
          <a:noFill/>
        </p:spPr>
      </p:pic>
      <p:pic>
        <p:nvPicPr>
          <p:cNvPr id="4644868" name="Picture 4" descr="Light bul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" y="685800"/>
            <a:ext cx="3324225" cy="3101975"/>
          </a:xfrm>
          <a:prstGeom prst="rect">
            <a:avLst/>
          </a:prstGeom>
          <a:noFill/>
        </p:spPr>
      </p:pic>
      <p:sp>
        <p:nvSpPr>
          <p:cNvPr id="4644869" name="Text Box 5"/>
          <p:cNvSpPr txBox="1">
            <a:spLocks noChangeArrowheads="1"/>
          </p:cNvSpPr>
          <p:nvPr/>
        </p:nvSpPr>
        <p:spPr bwMode="auto">
          <a:xfrm>
            <a:off x="5788025" y="177800"/>
            <a:ext cx="1984375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chemeClr val="accent2"/>
                </a:solidFill>
              </a:rPr>
              <a:t>Laser light</a:t>
            </a:r>
          </a:p>
        </p:txBody>
      </p:sp>
      <p:sp>
        <p:nvSpPr>
          <p:cNvPr id="4644870" name="Text Box 6"/>
          <p:cNvSpPr txBox="1">
            <a:spLocks noChangeArrowheads="1"/>
          </p:cNvSpPr>
          <p:nvPr/>
        </p:nvSpPr>
        <p:spPr bwMode="auto">
          <a:xfrm>
            <a:off x="885825" y="177800"/>
            <a:ext cx="2516188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chemeClr val="accent2"/>
                </a:solidFill>
              </a:rPr>
              <a:t>Ordinary light</a:t>
            </a:r>
          </a:p>
        </p:txBody>
      </p:sp>
      <p:grpSp>
        <p:nvGrpSpPr>
          <p:cNvPr id="4644871" name="Group 7"/>
          <p:cNvGrpSpPr>
            <a:grpSpLocks/>
          </p:cNvGrpSpPr>
          <p:nvPr/>
        </p:nvGrpSpPr>
        <p:grpSpPr bwMode="auto">
          <a:xfrm>
            <a:off x="22225" y="0"/>
            <a:ext cx="8658225" cy="6858000"/>
            <a:chOff x="14" y="0"/>
            <a:chExt cx="5454" cy="4320"/>
          </a:xfrm>
        </p:grpSpPr>
        <p:grpSp>
          <p:nvGrpSpPr>
            <p:cNvPr id="4644872" name="Group 8"/>
            <p:cNvGrpSpPr>
              <a:grpSpLocks/>
            </p:cNvGrpSpPr>
            <p:nvPr/>
          </p:nvGrpSpPr>
          <p:grpSpPr bwMode="auto">
            <a:xfrm>
              <a:off x="432" y="2688"/>
              <a:ext cx="2016" cy="912"/>
              <a:chOff x="240" y="2928"/>
              <a:chExt cx="2016" cy="912"/>
            </a:xfrm>
          </p:grpSpPr>
          <p:pic>
            <p:nvPicPr>
              <p:cNvPr id="4644873" name="Picture 9" descr="Molecule of the yea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9083" t="22227" b="60176"/>
              <a:stretch>
                <a:fillRect/>
              </a:stretch>
            </p:blipFill>
            <p:spPr bwMode="auto">
              <a:xfrm>
                <a:off x="240" y="2928"/>
                <a:ext cx="1203" cy="9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4644874" name="Picture 10" descr="Molecule of the year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570" t="13893" r="64226" b="68510"/>
              <a:stretch>
                <a:fillRect/>
              </a:stretch>
            </p:blipFill>
            <p:spPr bwMode="auto">
              <a:xfrm>
                <a:off x="1392" y="2928"/>
                <a:ext cx="864" cy="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4644875" name="Picture 11" descr="Molecule of the year"/>
            <p:cNvPicPr>
              <a:picLocks noChangeAspect="1" noChangeArrowheads="1"/>
            </p:cNvPicPr>
            <p:nvPr/>
          </p:nvPicPr>
          <p:blipFill>
            <a:blip r:embed="rId5" cstate="print"/>
            <a:srcRect l="29607" t="42603" r="24750" b="39801"/>
            <a:stretch>
              <a:fillRect/>
            </a:stretch>
          </p:blipFill>
          <p:spPr bwMode="auto">
            <a:xfrm>
              <a:off x="3408" y="2688"/>
              <a:ext cx="177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44876" name="Text Box 12"/>
            <p:cNvSpPr txBox="1">
              <a:spLocks noChangeArrowheads="1"/>
            </p:cNvSpPr>
            <p:nvPr/>
          </p:nvSpPr>
          <p:spPr bwMode="auto">
            <a:xfrm>
              <a:off x="14" y="3799"/>
              <a:ext cx="244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/>
                <a:t>Photons/atoms moving randomly</a:t>
              </a:r>
            </a:p>
          </p:txBody>
        </p:sp>
        <p:sp>
          <p:nvSpPr>
            <p:cNvPr id="4644877" name="Text Box 13"/>
            <p:cNvSpPr txBox="1">
              <a:spLocks noChangeArrowheads="1"/>
            </p:cNvSpPr>
            <p:nvPr/>
          </p:nvSpPr>
          <p:spPr bwMode="auto">
            <a:xfrm>
              <a:off x="3024" y="3782"/>
              <a:ext cx="2444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/>
                <a:t>Photons/atoms are one big wave</a:t>
              </a:r>
            </a:p>
          </p:txBody>
        </p:sp>
        <p:sp>
          <p:nvSpPr>
            <p:cNvPr id="4644878" name="Line 14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3475" name="Text Box 3"/>
          <p:cNvSpPr txBox="1">
            <a:spLocks noChangeArrowheads="1"/>
          </p:cNvSpPr>
          <p:nvPr/>
        </p:nvSpPr>
        <p:spPr bwMode="auto">
          <a:xfrm>
            <a:off x="228600" y="1741706"/>
            <a:ext cx="89154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altLang="en-US" sz="3600" b="1" dirty="0" smtClean="0">
                <a:solidFill>
                  <a:srgbClr val="0033CC"/>
                </a:solidFill>
              </a:rPr>
              <a:t>Cooling methods</a:t>
            </a:r>
          </a:p>
          <a:p>
            <a:pPr eaLnBrk="0" hangingPunct="0">
              <a:buFontTx/>
              <a:buChar char="•"/>
            </a:pPr>
            <a:r>
              <a:rPr lang="en-US" altLang="en-US" sz="3200" b="1" dirty="0" smtClean="0">
                <a:solidFill>
                  <a:srgbClr val="000000"/>
                </a:solidFill>
              </a:rPr>
              <a:t> Laser cooling</a:t>
            </a:r>
          </a:p>
          <a:p>
            <a:pPr eaLnBrk="0" hangingPunct="0">
              <a:buFontTx/>
              <a:buChar char="•"/>
            </a:pPr>
            <a:r>
              <a:rPr lang="en-US" altLang="en-US" sz="3200" b="1" dirty="0" smtClean="0">
                <a:solidFill>
                  <a:srgbClr val="000000"/>
                </a:solidFill>
              </a:rPr>
              <a:t> Evaporative cooling</a:t>
            </a:r>
          </a:p>
          <a:p>
            <a:pPr eaLnBrk="0" hangingPunct="0">
              <a:buFontTx/>
              <a:buChar char="•"/>
            </a:pPr>
            <a:endParaRPr lang="en-US" sz="3600" b="1" dirty="0" smtClean="0">
              <a:solidFill>
                <a:srgbClr val="0033CC"/>
              </a:solidFill>
            </a:endParaRPr>
          </a:p>
          <a:p>
            <a:pPr eaLnBrk="0" hangingPunct="0"/>
            <a:r>
              <a:rPr lang="en-US" sz="3600" b="1" dirty="0" smtClean="0">
                <a:solidFill>
                  <a:srgbClr val="0033CC"/>
                </a:solidFill>
              </a:rPr>
              <a:t>Trapping methods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00"/>
                </a:solidFill>
              </a:rPr>
              <a:t> Magnetic traps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0000"/>
                </a:solidFill>
              </a:rPr>
              <a:t> Optical traps</a:t>
            </a:r>
          </a:p>
          <a:p>
            <a:pPr eaLnBrk="0" hangingPunct="0"/>
            <a:endParaRPr lang="en-US" altLang="en-US" sz="36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8122" y="268069"/>
            <a:ext cx="659667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How to get nanokelvin atoms?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58339" name="Picture 3" descr="D:\Docs on D\Archive WK\Archive\Photos\01-01-15 Lab MIT\01-01-17 Lab 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566" y="2971800"/>
            <a:ext cx="881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Lower temperature - a recipe for discoveries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199"/>
            <a:ext cx="9169454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3762" name="Picture 2" descr="The image “file:///D:/Docs%20on%20D/Web%20Pages/ketterle_group/experimental_setup/BEC_I/hardware/MOT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</a:t>
            </a:r>
          </a:p>
        </p:txBody>
      </p:sp>
      <p:pic>
        <p:nvPicPr>
          <p:cNvPr id="1331203" name="Picture 3" descr="D:\Docs on D\Archive WK\Archive\Photos\01-02 MIT First Dark MOT\01-02-09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5250"/>
            <a:ext cx="9140825" cy="6665913"/>
          </a:xfrm>
          <a:noFill/>
          <a:ln/>
        </p:spPr>
      </p:pic>
      <p:sp>
        <p:nvSpPr>
          <p:cNvPr id="1331204" name="Line 4"/>
          <p:cNvSpPr>
            <a:spLocks noChangeShapeType="1"/>
          </p:cNvSpPr>
          <p:nvPr/>
        </p:nvSpPr>
        <p:spPr bwMode="auto">
          <a:xfrm>
            <a:off x="3886200" y="1828800"/>
            <a:ext cx="12954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31205" name="Text Box 5"/>
          <p:cNvSpPr txBox="1">
            <a:spLocks noChangeArrowheads="1"/>
          </p:cNvSpPr>
          <p:nvPr/>
        </p:nvSpPr>
        <p:spPr bwMode="auto">
          <a:xfrm>
            <a:off x="4038600" y="1355725"/>
            <a:ext cx="944563" cy="396875"/>
          </a:xfrm>
          <a:prstGeom prst="rect">
            <a:avLst/>
          </a:prstGeom>
          <a:solidFill>
            <a:schemeClr val="hlink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Arial" pitchFamily="34" charset="0"/>
              </a:rPr>
              <a:t>2.5 cm</a:t>
            </a:r>
          </a:p>
        </p:txBody>
      </p:sp>
      <p:sp>
        <p:nvSpPr>
          <p:cNvPr id="1331207" name="Text Box 7"/>
          <p:cNvSpPr txBox="1">
            <a:spLocks noChangeArrowheads="1"/>
          </p:cNvSpPr>
          <p:nvPr/>
        </p:nvSpPr>
        <p:spPr bwMode="auto">
          <a:xfrm>
            <a:off x="3422650" y="106363"/>
            <a:ext cx="2597150" cy="579437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smtClean="0">
                <a:solidFill>
                  <a:srgbClr val="FF0000"/>
                </a:solidFill>
                <a:latin typeface="Arial" pitchFamily="34" charset="0"/>
              </a:rPr>
              <a:t>Laser cooling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57535"/>
            <a:ext cx="4123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Ultrahigh vacuum chamber –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world’s best thermos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105400"/>
            <a:ext cx="2239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Box made with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 and/or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magnetic fields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724400" y="3962400"/>
            <a:ext cx="1752600" cy="1524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953000" y="2743200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million nanokelvin atoms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00418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76638" y="2543175"/>
              <a:ext cx="1087437" cy="969963"/>
            </p14:xfrm>
          </p:contentPart>
        </mc:Choice>
        <mc:Fallback>
          <p:pic>
            <p:nvPicPr>
              <p:cNvPr id="700418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7301" y="2531959"/>
                <a:ext cx="1108266" cy="99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00419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97288" y="2740025"/>
              <a:ext cx="1060450" cy="915988"/>
            </p14:xfrm>
          </p:contentPart>
        </mc:Choice>
        <mc:Fallback>
          <p:pic>
            <p:nvPicPr>
              <p:cNvPr id="700419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8286" y="2728859"/>
                <a:ext cx="1079895" cy="933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0042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11550" y="2443163"/>
              <a:ext cx="11113" cy="1312862"/>
            </p14:xfrm>
          </p:contentPart>
        </mc:Choice>
        <mc:Fallback>
          <p:pic>
            <p:nvPicPr>
              <p:cNvPr id="70042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867" y="2415691"/>
                <a:ext cx="57417" cy="1367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0042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08375" y="2424113"/>
              <a:ext cx="1289050" cy="1357312"/>
            </p14:xfrm>
          </p:contentPart>
        </mc:Choice>
        <mc:Fallback>
          <p:pic>
            <p:nvPicPr>
              <p:cNvPr id="70042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7701" y="2393958"/>
                <a:ext cx="1350399" cy="140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00422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38413" y="679450"/>
              <a:ext cx="234950" cy="120650"/>
            </p14:xfrm>
          </p:contentPart>
        </mc:Choice>
        <mc:Fallback>
          <p:pic>
            <p:nvPicPr>
              <p:cNvPr id="700422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4804" y="667960"/>
                <a:ext cx="245777" cy="135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00423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62175" y="1042988"/>
              <a:ext cx="68263" cy="87312"/>
            </p14:xfrm>
          </p:contentPart>
        </mc:Choice>
        <mc:Fallback>
          <p:pic>
            <p:nvPicPr>
              <p:cNvPr id="700423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8284" y="1038711"/>
                <a:ext cx="76398" cy="95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00424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51038" y="1352550"/>
              <a:ext cx="38100" cy="115888"/>
            </p14:xfrm>
          </p:contentPart>
        </mc:Choice>
        <mc:Fallback>
          <p:pic>
            <p:nvPicPr>
              <p:cNvPr id="700424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4561" y="1347871"/>
                <a:ext cx="51816" cy="125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00425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57363" y="1841500"/>
              <a:ext cx="44450" cy="131763"/>
            </p14:xfrm>
          </p:contentPart>
        </mc:Choice>
        <mc:Fallback>
          <p:pic>
            <p:nvPicPr>
              <p:cNvPr id="700425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51533" y="1837192"/>
                <a:ext cx="54652" cy="141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00426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7988" y="2271713"/>
              <a:ext cx="12700" cy="157162"/>
            </p14:xfrm>
          </p:contentPart>
        </mc:Choice>
        <mc:Fallback>
          <p:pic>
            <p:nvPicPr>
              <p:cNvPr id="700426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73634" y="2267784"/>
                <a:ext cx="24674" cy="165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700427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3700" y="2803525"/>
              <a:ext cx="1588" cy="136525"/>
            </p14:xfrm>
          </p:contentPart>
        </mc:Choice>
        <mc:Fallback>
          <p:pic>
            <p:nvPicPr>
              <p:cNvPr id="700427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60524" y="2798842"/>
                <a:ext cx="9301" cy="14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700428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36725" y="3800475"/>
              <a:ext cx="33338" cy="90488"/>
            </p14:xfrm>
          </p:contentPart>
        </mc:Choice>
        <mc:Fallback>
          <p:pic>
            <p:nvPicPr>
              <p:cNvPr id="700428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31962" y="3795788"/>
                <a:ext cx="42130" cy="9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700429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7063" y="4105275"/>
              <a:ext cx="77787" cy="198438"/>
            </p14:xfrm>
          </p:contentPart>
        </mc:Choice>
        <mc:Fallback>
          <p:pic>
            <p:nvPicPr>
              <p:cNvPr id="700429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91686" y="4099892"/>
                <a:ext cx="88899" cy="209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00430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89150" y="4435475"/>
              <a:ext cx="95250" cy="106363"/>
            </p14:xfrm>
          </p:contentPart>
        </mc:Choice>
        <mc:Fallback>
          <p:pic>
            <p:nvPicPr>
              <p:cNvPr id="700430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83311" y="4429667"/>
                <a:ext cx="106198" cy="11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700431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4575" y="4672013"/>
              <a:ext cx="134938" cy="134937"/>
            </p14:xfrm>
          </p:contentPart>
        </mc:Choice>
        <mc:Fallback>
          <p:pic>
            <p:nvPicPr>
              <p:cNvPr id="700431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08833" y="4666209"/>
                <a:ext cx="144987" cy="145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700432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47950" y="4946650"/>
              <a:ext cx="117475" cy="84138"/>
            </p14:xfrm>
          </p:contentPart>
        </mc:Choice>
        <mc:Fallback>
          <p:pic>
            <p:nvPicPr>
              <p:cNvPr id="700432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44324" y="4943054"/>
                <a:ext cx="125814" cy="9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700433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46413" y="5126038"/>
              <a:ext cx="60325" cy="34925"/>
            </p14:xfrm>
          </p:contentPart>
        </mc:Choice>
        <mc:Fallback>
          <p:pic>
            <p:nvPicPr>
              <p:cNvPr id="700433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42822" y="5122474"/>
                <a:ext cx="68225" cy="42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700434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5343525"/>
              <a:ext cx="150813" cy="34925"/>
            </p14:xfrm>
          </p:contentPart>
        </mc:Choice>
        <mc:Fallback>
          <p:pic>
            <p:nvPicPr>
              <p:cNvPr id="700434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71611" y="5338586"/>
                <a:ext cx="160171" cy="46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700435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5316538"/>
              <a:ext cx="98425" cy="4762"/>
            </p14:xfrm>
          </p:contentPart>
        </mc:Choice>
        <mc:Fallback>
          <p:pic>
            <p:nvPicPr>
              <p:cNvPr id="700435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56168" y="5312896"/>
                <a:ext cx="107765" cy="13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00436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3100" y="5340350"/>
              <a:ext cx="100013" cy="7938"/>
            </p14:xfrm>
          </p:contentPart>
        </mc:Choice>
        <mc:Fallback>
          <p:pic>
            <p:nvPicPr>
              <p:cNvPr id="700436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7742" y="5329970"/>
                <a:ext cx="108943" cy="33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00437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4413" y="5299075"/>
              <a:ext cx="122237" cy="3175"/>
            </p14:xfrm>
          </p:contentPart>
        </mc:Choice>
        <mc:Fallback>
          <p:pic>
            <p:nvPicPr>
              <p:cNvPr id="700437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19052" y="5288189"/>
                <a:ext cx="131172" cy="26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00438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1925" y="5216525"/>
              <a:ext cx="109538" cy="19050"/>
            </p14:xfrm>
          </p:contentPart>
        </mc:Choice>
        <mc:Fallback>
          <p:pic>
            <p:nvPicPr>
              <p:cNvPr id="700438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37256" y="5213183"/>
                <a:ext cx="117798" cy="31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00439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54675" y="5129213"/>
              <a:ext cx="147638" cy="28575"/>
            </p14:xfrm>
          </p:contentPart>
        </mc:Choice>
        <mc:Fallback>
          <p:pic>
            <p:nvPicPr>
              <p:cNvPr id="700439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51083" y="5122559"/>
                <a:ext cx="157337" cy="4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700440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91238" y="4884738"/>
              <a:ext cx="88900" cy="74612"/>
            </p14:xfrm>
          </p:contentPart>
        </mc:Choice>
        <mc:Fallback>
          <p:pic>
            <p:nvPicPr>
              <p:cNvPr id="700440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86559" y="4880754"/>
                <a:ext cx="97538" cy="83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700441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1600" y="4551363"/>
              <a:ext cx="69850" cy="92075"/>
            </p14:xfrm>
          </p:contentPart>
        </mc:Choice>
        <mc:Fallback>
          <p:pic>
            <p:nvPicPr>
              <p:cNvPr id="700441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47999" y="4547437"/>
                <a:ext cx="77411" cy="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700442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9563" y="4100513"/>
              <a:ext cx="39687" cy="165100"/>
            </p14:xfrm>
          </p:contentPart>
        </mc:Choice>
        <mc:Fallback>
          <p:pic>
            <p:nvPicPr>
              <p:cNvPr id="700442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6051" y="4095817"/>
                <a:ext cx="47765" cy="173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00443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77038" y="3516313"/>
              <a:ext cx="15875" cy="211137"/>
            </p14:xfrm>
          </p:contentPart>
        </mc:Choice>
        <mc:Fallback>
          <p:pic>
            <p:nvPicPr>
              <p:cNvPr id="700443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765132" y="3512356"/>
                <a:ext cx="34636" cy="219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00444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42125" y="3052763"/>
              <a:ext cx="15875" cy="168275"/>
            </p14:xfrm>
          </p:contentPart>
        </mc:Choice>
        <mc:Fallback>
          <p:pic>
            <p:nvPicPr>
              <p:cNvPr id="700444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34868" y="3048833"/>
                <a:ext cx="38554" cy="178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00445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8788" y="2614613"/>
              <a:ext cx="42862" cy="47625"/>
            </p14:xfrm>
          </p:contentPart>
        </mc:Choice>
        <mc:Fallback>
          <p:pic>
            <p:nvPicPr>
              <p:cNvPr id="700445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05125" y="2611059"/>
                <a:ext cx="53120" cy="5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00446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6863" y="2152650"/>
              <a:ext cx="28575" cy="77788"/>
            </p14:xfrm>
          </p:contentPart>
        </mc:Choice>
        <mc:Fallback>
          <p:pic>
            <p:nvPicPr>
              <p:cNvPr id="700446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42630" y="2148328"/>
                <a:ext cx="37747" cy="87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700447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4938" y="1776413"/>
              <a:ext cx="61912" cy="80962"/>
            </p14:xfrm>
          </p:contentPart>
        </mc:Choice>
        <mc:Fallback>
          <p:pic>
            <p:nvPicPr>
              <p:cNvPr id="700447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480979" y="1772490"/>
                <a:ext cx="70191" cy="8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700448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9488" y="1098550"/>
              <a:ext cx="360362" cy="334963"/>
            </p14:xfrm>
          </p:contentPart>
        </mc:Choice>
        <mc:Fallback>
          <p:pic>
            <p:nvPicPr>
              <p:cNvPr id="700448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054453" y="1093508"/>
                <a:ext cx="371151" cy="34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00449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7263" y="568325"/>
              <a:ext cx="1095375" cy="428625"/>
            </p14:xfrm>
          </p:contentPart>
        </mc:Choice>
        <mc:Fallback>
          <p:pic>
            <p:nvPicPr>
              <p:cNvPr id="700449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63665" y="564717"/>
                <a:ext cx="1104731" cy="44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700450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6388" y="565150"/>
              <a:ext cx="149225" cy="12700"/>
            </p14:xfrm>
          </p:contentPart>
        </mc:Choice>
        <mc:Fallback>
          <p:pic>
            <p:nvPicPr>
              <p:cNvPr id="700450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110676" y="560564"/>
                <a:ext cx="159578" cy="30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700451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8800" y="498475"/>
              <a:ext cx="800100" cy="153988"/>
            </p14:xfrm>
          </p:contentPart>
        </mc:Choice>
        <mc:Fallback>
          <p:pic>
            <p:nvPicPr>
              <p:cNvPr id="700451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094125" y="492732"/>
                <a:ext cx="810169" cy="16439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57535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Ultrahigh vacuum chamber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239000" y="2533936"/>
            <a:ext cx="1447800" cy="10541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7151687" y="2821274"/>
            <a:ext cx="76200" cy="495300"/>
          </a:xfrm>
          <a:prstGeom prst="rect">
            <a:avLst/>
          </a:prstGeom>
          <a:solidFill>
            <a:srgbClr val="005E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7532687" y="2795874"/>
            <a:ext cx="846138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</a:rPr>
              <a:t>CCD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0" y="4267200"/>
            <a:ext cx="2362200" cy="2590800"/>
            <a:chOff x="0" y="4267200"/>
            <a:chExt cx="2362200" cy="2590800"/>
          </a:xfrm>
        </p:grpSpPr>
        <p:grpSp>
          <p:nvGrpSpPr>
            <p:cNvPr id="3" name="Group 8"/>
            <p:cNvGrpSpPr/>
            <p:nvPr/>
          </p:nvGrpSpPr>
          <p:grpSpPr>
            <a:xfrm>
              <a:off x="0" y="4267200"/>
              <a:ext cx="2362200" cy="2447925"/>
              <a:chOff x="0" y="4267200"/>
              <a:chExt cx="2362200" cy="2447925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4267200"/>
                <a:ext cx="2362200" cy="2447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>
                <a:off x="152400" y="6553200"/>
                <a:ext cx="19812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762000" y="648866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 mm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01442" name="Group 2"/>
          <p:cNvGrpSpPr>
            <a:grpSpLocks/>
          </p:cNvGrpSpPr>
          <p:nvPr/>
        </p:nvGrpSpPr>
        <p:grpSpPr bwMode="auto">
          <a:xfrm>
            <a:off x="3576638" y="2543175"/>
            <a:ext cx="1181100" cy="1112838"/>
            <a:chOff x="2253" y="1602"/>
            <a:chExt cx="744" cy="701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01443" name="Ink 3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53" y="1602"/>
                <a:ext cx="685" cy="611"/>
              </p14:xfrm>
            </p:contentPart>
          </mc:Choice>
          <mc:Fallback>
            <p:pic>
              <p:nvPicPr>
                <p:cNvPr id="701443" name="Ink 3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247" y="1595"/>
                  <a:ext cx="698" cy="6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701444" name="Ink 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329" y="1726"/>
                <a:ext cx="668" cy="577"/>
              </p14:xfrm>
            </p:contentPart>
          </mc:Choice>
          <mc:Fallback>
            <p:pic>
              <p:nvPicPr>
                <p:cNvPr id="701444" name="Ink 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23" y="1719"/>
                  <a:ext cx="680" cy="58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0144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38413" y="679450"/>
              <a:ext cx="234950" cy="120650"/>
            </p14:xfrm>
          </p:contentPart>
        </mc:Choice>
        <mc:Fallback>
          <p:pic>
            <p:nvPicPr>
              <p:cNvPr id="70144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4804" y="667960"/>
                <a:ext cx="245777" cy="135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0144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62175" y="1042988"/>
              <a:ext cx="68263" cy="87312"/>
            </p14:xfrm>
          </p:contentPart>
        </mc:Choice>
        <mc:Fallback>
          <p:pic>
            <p:nvPicPr>
              <p:cNvPr id="70144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58284" y="1038711"/>
                <a:ext cx="76398" cy="95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01447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51038" y="1352550"/>
              <a:ext cx="38100" cy="115888"/>
            </p14:xfrm>
          </p:contentPart>
        </mc:Choice>
        <mc:Fallback>
          <p:pic>
            <p:nvPicPr>
              <p:cNvPr id="701447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44561" y="1347871"/>
                <a:ext cx="51816" cy="125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01448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57363" y="1841500"/>
              <a:ext cx="44450" cy="131763"/>
            </p14:xfrm>
          </p:contentPart>
        </mc:Choice>
        <mc:Fallback>
          <p:pic>
            <p:nvPicPr>
              <p:cNvPr id="701448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51533" y="1837192"/>
                <a:ext cx="54652" cy="141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701449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7988" y="2271713"/>
              <a:ext cx="12700" cy="157162"/>
            </p14:xfrm>
          </p:contentPart>
        </mc:Choice>
        <mc:Fallback>
          <p:pic>
            <p:nvPicPr>
              <p:cNvPr id="701449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73634" y="2267784"/>
                <a:ext cx="24674" cy="165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70145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3700" y="2803525"/>
              <a:ext cx="1588" cy="136525"/>
            </p14:xfrm>
          </p:contentPart>
        </mc:Choice>
        <mc:Fallback>
          <p:pic>
            <p:nvPicPr>
              <p:cNvPr id="70145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60524" y="2798842"/>
                <a:ext cx="9301" cy="14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701451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36725" y="3800475"/>
              <a:ext cx="33338" cy="90488"/>
            </p14:xfrm>
          </p:contentPart>
        </mc:Choice>
        <mc:Fallback>
          <p:pic>
            <p:nvPicPr>
              <p:cNvPr id="701451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31962" y="3795788"/>
                <a:ext cx="42130" cy="9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701452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7063" y="4105275"/>
              <a:ext cx="77787" cy="198438"/>
            </p14:xfrm>
          </p:contentPart>
        </mc:Choice>
        <mc:Fallback>
          <p:pic>
            <p:nvPicPr>
              <p:cNvPr id="701452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91686" y="4099892"/>
                <a:ext cx="88899" cy="209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701453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89150" y="4435475"/>
              <a:ext cx="95250" cy="106363"/>
            </p14:xfrm>
          </p:contentPart>
        </mc:Choice>
        <mc:Fallback>
          <p:pic>
            <p:nvPicPr>
              <p:cNvPr id="701453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83311" y="4429667"/>
                <a:ext cx="106198" cy="11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701454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4575" y="4672013"/>
              <a:ext cx="134938" cy="134937"/>
            </p14:xfrm>
          </p:contentPart>
        </mc:Choice>
        <mc:Fallback>
          <p:pic>
            <p:nvPicPr>
              <p:cNvPr id="701454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308833" y="4666209"/>
                <a:ext cx="144987" cy="145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701455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47950" y="4946650"/>
              <a:ext cx="117475" cy="84138"/>
            </p14:xfrm>
          </p:contentPart>
        </mc:Choice>
        <mc:Fallback>
          <p:pic>
            <p:nvPicPr>
              <p:cNvPr id="701455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644324" y="4943054"/>
                <a:ext cx="125814" cy="9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701456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46413" y="5126038"/>
              <a:ext cx="60325" cy="34925"/>
            </p14:xfrm>
          </p:contentPart>
        </mc:Choice>
        <mc:Fallback>
          <p:pic>
            <p:nvPicPr>
              <p:cNvPr id="701456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2822" y="5122474"/>
                <a:ext cx="68225" cy="42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701457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5343525"/>
              <a:ext cx="150813" cy="34925"/>
            </p14:xfrm>
          </p:contentPart>
        </mc:Choice>
        <mc:Fallback>
          <p:pic>
            <p:nvPicPr>
              <p:cNvPr id="701457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671611" y="5338586"/>
                <a:ext cx="160171" cy="46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701458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5316538"/>
              <a:ext cx="98425" cy="4762"/>
            </p14:xfrm>
          </p:contentPart>
        </mc:Choice>
        <mc:Fallback>
          <p:pic>
            <p:nvPicPr>
              <p:cNvPr id="701458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56168" y="5312896"/>
                <a:ext cx="107765" cy="13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701459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3100" y="5340350"/>
              <a:ext cx="100013" cy="7938"/>
            </p14:xfrm>
          </p:contentPart>
        </mc:Choice>
        <mc:Fallback>
          <p:pic>
            <p:nvPicPr>
              <p:cNvPr id="701459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477742" y="5329970"/>
                <a:ext cx="108943" cy="33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701460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4413" y="5299075"/>
              <a:ext cx="122237" cy="3175"/>
            </p14:xfrm>
          </p:contentPart>
        </mc:Choice>
        <mc:Fallback>
          <p:pic>
            <p:nvPicPr>
              <p:cNvPr id="701460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819052" y="5288189"/>
                <a:ext cx="131172" cy="26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701461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1925" y="5216525"/>
              <a:ext cx="109538" cy="19050"/>
            </p14:xfrm>
          </p:contentPart>
        </mc:Choice>
        <mc:Fallback>
          <p:pic>
            <p:nvPicPr>
              <p:cNvPr id="701461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237256" y="5213183"/>
                <a:ext cx="117798" cy="31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701462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54675" y="5129213"/>
              <a:ext cx="147638" cy="28575"/>
            </p14:xfrm>
          </p:contentPart>
        </mc:Choice>
        <mc:Fallback>
          <p:pic>
            <p:nvPicPr>
              <p:cNvPr id="701462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651083" y="5122559"/>
                <a:ext cx="157337" cy="4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01463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91238" y="4884738"/>
              <a:ext cx="88900" cy="74612"/>
            </p14:xfrm>
          </p:contentPart>
        </mc:Choice>
        <mc:Fallback>
          <p:pic>
            <p:nvPicPr>
              <p:cNvPr id="701463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86559" y="4880754"/>
                <a:ext cx="97538" cy="83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01464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1600" y="4551363"/>
              <a:ext cx="69850" cy="92075"/>
            </p14:xfrm>
          </p:contentPart>
        </mc:Choice>
        <mc:Fallback>
          <p:pic>
            <p:nvPicPr>
              <p:cNvPr id="701464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47999" y="4547437"/>
                <a:ext cx="77411" cy="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701465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9563" y="4100513"/>
              <a:ext cx="39687" cy="165100"/>
            </p14:xfrm>
          </p:contentPart>
        </mc:Choice>
        <mc:Fallback>
          <p:pic>
            <p:nvPicPr>
              <p:cNvPr id="701465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656051" y="4095817"/>
                <a:ext cx="47765" cy="173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701466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77038" y="3516313"/>
              <a:ext cx="15875" cy="211137"/>
            </p14:xfrm>
          </p:contentPart>
        </mc:Choice>
        <mc:Fallback>
          <p:pic>
            <p:nvPicPr>
              <p:cNvPr id="701466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765132" y="3512356"/>
                <a:ext cx="34636" cy="219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701467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42125" y="3052763"/>
              <a:ext cx="15875" cy="168275"/>
            </p14:xfrm>
          </p:contentPart>
        </mc:Choice>
        <mc:Fallback>
          <p:pic>
            <p:nvPicPr>
              <p:cNvPr id="701467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834868" y="3048833"/>
                <a:ext cx="38554" cy="178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701468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8788" y="2614613"/>
              <a:ext cx="42862" cy="47625"/>
            </p14:xfrm>
          </p:contentPart>
        </mc:Choice>
        <mc:Fallback>
          <p:pic>
            <p:nvPicPr>
              <p:cNvPr id="701468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805125" y="2611059"/>
                <a:ext cx="53120" cy="5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701469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6863" y="2152650"/>
              <a:ext cx="28575" cy="77788"/>
            </p14:xfrm>
          </p:contentPart>
        </mc:Choice>
        <mc:Fallback>
          <p:pic>
            <p:nvPicPr>
              <p:cNvPr id="701469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42630" y="2148328"/>
                <a:ext cx="37747" cy="87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01470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4938" y="1776413"/>
              <a:ext cx="61912" cy="80962"/>
            </p14:xfrm>
          </p:contentPart>
        </mc:Choice>
        <mc:Fallback>
          <p:pic>
            <p:nvPicPr>
              <p:cNvPr id="701470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480979" y="1772490"/>
                <a:ext cx="70191" cy="8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01471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9488" y="1098550"/>
              <a:ext cx="360362" cy="334963"/>
            </p14:xfrm>
          </p:contentPart>
        </mc:Choice>
        <mc:Fallback>
          <p:pic>
            <p:nvPicPr>
              <p:cNvPr id="701471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054453" y="1093508"/>
                <a:ext cx="371151" cy="34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701472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7263" y="568325"/>
              <a:ext cx="1095375" cy="428625"/>
            </p14:xfrm>
          </p:contentPart>
        </mc:Choice>
        <mc:Fallback>
          <p:pic>
            <p:nvPicPr>
              <p:cNvPr id="701472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63665" y="564717"/>
                <a:ext cx="1104731" cy="44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701473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6388" y="565150"/>
              <a:ext cx="149225" cy="12700"/>
            </p14:xfrm>
          </p:contentPart>
        </mc:Choice>
        <mc:Fallback>
          <p:pic>
            <p:nvPicPr>
              <p:cNvPr id="701473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10676" y="560564"/>
                <a:ext cx="159578" cy="30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701474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8800" y="498475"/>
              <a:ext cx="800100" cy="153988"/>
            </p14:xfrm>
          </p:contentPart>
        </mc:Choice>
        <mc:Fallback>
          <p:pic>
            <p:nvPicPr>
              <p:cNvPr id="701474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094125" y="492732"/>
                <a:ext cx="810169" cy="16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701475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9725" y="2649538"/>
              <a:ext cx="1838325" cy="971550"/>
            </p14:xfrm>
          </p:contentPart>
        </mc:Choice>
        <mc:Fallback>
          <p:pic>
            <p:nvPicPr>
              <p:cNvPr id="701475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23141" y="2628221"/>
                <a:ext cx="1876541" cy="100804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0144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4733" y="731888"/>
            <a:ext cx="5029200" cy="52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215586" y="201613"/>
            <a:ext cx="6827510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3600" b="1" dirty="0" smtClean="0">
                <a:solidFill>
                  <a:srgbClr val="0033CC"/>
                </a:solidFill>
              </a:rPr>
              <a:t>How to measure temperature?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45507" y="6167735"/>
            <a:ext cx="415049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Kinetic energy </a:t>
            </a:r>
            <a:r>
              <a:rPr lang="en-US" b="1" dirty="0" smtClean="0">
                <a:solidFill>
                  <a:srgbClr val="0033CC"/>
                </a:solidFill>
              </a:rPr>
              <a:t>mv</a:t>
            </a:r>
            <a:r>
              <a:rPr lang="en-US" b="1" baseline="30000" dirty="0" smtClean="0">
                <a:solidFill>
                  <a:srgbClr val="0033CC"/>
                </a:solidFill>
              </a:rPr>
              <a:t>2</a:t>
            </a:r>
            <a:r>
              <a:rPr lang="en-US" b="1" dirty="0" smtClean="0">
                <a:solidFill>
                  <a:srgbClr val="0033CC"/>
                </a:solidFill>
              </a:rPr>
              <a:t>/2 </a:t>
            </a:r>
            <a:r>
              <a:rPr lang="en-US" b="1" dirty="0">
                <a:solidFill>
                  <a:srgbClr val="0033CC"/>
                </a:solidFill>
              </a:rPr>
              <a:t>= </a:t>
            </a:r>
            <a:r>
              <a:rPr lang="en-US" b="1" dirty="0" err="1">
                <a:solidFill>
                  <a:srgbClr val="0033CC"/>
                </a:solidFill>
              </a:rPr>
              <a:t>k</a:t>
            </a:r>
            <a:r>
              <a:rPr lang="en-US" b="1" baseline="-25000" dirty="0" err="1">
                <a:solidFill>
                  <a:srgbClr val="0033CC"/>
                </a:solidFill>
              </a:rPr>
              <a:t>B</a:t>
            </a:r>
            <a:r>
              <a:rPr lang="en-US" b="1" dirty="0" err="1">
                <a:solidFill>
                  <a:srgbClr val="0033CC"/>
                </a:solidFill>
              </a:rPr>
              <a:t>T</a:t>
            </a:r>
            <a:r>
              <a:rPr lang="en-US" b="1" dirty="0">
                <a:solidFill>
                  <a:srgbClr val="0033CC"/>
                </a:solidFill>
              </a:rPr>
              <a:t>/2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4738914" y="2514600"/>
            <a:ext cx="1052286" cy="78014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429000" y="3581400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v=radius/time of flight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7091" name="Text Box 3"/>
          <p:cNvSpPr txBox="1">
            <a:spLocks noChangeArrowheads="1"/>
          </p:cNvSpPr>
          <p:nvPr/>
        </p:nvSpPr>
        <p:spPr bwMode="auto">
          <a:xfrm>
            <a:off x="2255838" y="152400"/>
            <a:ext cx="4659312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B2B2B2"/>
                </a:solidFill>
              </a:rPr>
              <a:t>The shadow of a cloud of bosons</a:t>
            </a:r>
            <a:br>
              <a:rPr lang="en-US">
                <a:solidFill>
                  <a:srgbClr val="B2B2B2"/>
                </a:solidFill>
              </a:rPr>
            </a:br>
            <a:r>
              <a:rPr lang="en-US">
                <a:solidFill>
                  <a:srgbClr val="B2B2B2"/>
                </a:solidFill>
              </a:rPr>
              <a:t>as the temperature is decreased</a:t>
            </a:r>
          </a:p>
        </p:txBody>
      </p:sp>
      <p:sp>
        <p:nvSpPr>
          <p:cNvPr id="4697092" name="Text Box 4"/>
          <p:cNvSpPr txBox="1">
            <a:spLocks noChangeArrowheads="1"/>
          </p:cNvSpPr>
          <p:nvPr/>
        </p:nvSpPr>
        <p:spPr bwMode="auto">
          <a:xfrm>
            <a:off x="1544638" y="1066800"/>
            <a:ext cx="60833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B2B2B2"/>
                </a:solidFill>
              </a:rPr>
              <a:t>(Ballistic expansion for a fixed time-of-flight)</a:t>
            </a:r>
          </a:p>
        </p:txBody>
      </p:sp>
      <p:sp>
        <p:nvSpPr>
          <p:cNvPr id="4697093" name="Text Box 5"/>
          <p:cNvSpPr txBox="1">
            <a:spLocks noChangeArrowheads="1"/>
          </p:cNvSpPr>
          <p:nvPr/>
        </p:nvSpPr>
        <p:spPr bwMode="auto">
          <a:xfrm>
            <a:off x="1120775" y="5959475"/>
            <a:ext cx="6929438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808080"/>
                </a:solidFill>
              </a:rPr>
              <a:t>Temperature is linearly related to the rf frequency </a:t>
            </a:r>
            <a:br>
              <a:rPr lang="en-US">
                <a:solidFill>
                  <a:srgbClr val="808080"/>
                </a:solidFill>
              </a:rPr>
            </a:br>
            <a:r>
              <a:rPr lang="en-US">
                <a:solidFill>
                  <a:srgbClr val="808080"/>
                </a:solidFill>
              </a:rPr>
              <a:t>which controls the evaporation</a:t>
            </a:r>
          </a:p>
        </p:txBody>
      </p:sp>
      <p:pic>
        <p:nvPicPr>
          <p:cNvPr id="9" name="BEC_B&amp;W_2Db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16002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7091" name="Text Box 3"/>
          <p:cNvSpPr txBox="1">
            <a:spLocks noChangeArrowheads="1"/>
          </p:cNvSpPr>
          <p:nvPr/>
        </p:nvSpPr>
        <p:spPr bwMode="auto">
          <a:xfrm>
            <a:off x="2255838" y="152400"/>
            <a:ext cx="4659312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B2B2B2"/>
                </a:solidFill>
              </a:rPr>
              <a:t>The shadow of a cloud of bosons</a:t>
            </a:r>
            <a:br>
              <a:rPr lang="en-US">
                <a:solidFill>
                  <a:srgbClr val="B2B2B2"/>
                </a:solidFill>
              </a:rPr>
            </a:br>
            <a:r>
              <a:rPr lang="en-US">
                <a:solidFill>
                  <a:srgbClr val="B2B2B2"/>
                </a:solidFill>
              </a:rPr>
              <a:t>as the temperature is decreased</a:t>
            </a:r>
          </a:p>
        </p:txBody>
      </p:sp>
      <p:sp>
        <p:nvSpPr>
          <p:cNvPr id="4697092" name="Text Box 4"/>
          <p:cNvSpPr txBox="1">
            <a:spLocks noChangeArrowheads="1"/>
          </p:cNvSpPr>
          <p:nvPr/>
        </p:nvSpPr>
        <p:spPr bwMode="auto">
          <a:xfrm>
            <a:off x="1544638" y="1066800"/>
            <a:ext cx="6083300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B2B2B2"/>
                </a:solidFill>
              </a:rPr>
              <a:t>(Ballistic expansion for a fixed time-of-flight)</a:t>
            </a:r>
          </a:p>
        </p:txBody>
      </p:sp>
      <p:sp>
        <p:nvSpPr>
          <p:cNvPr id="4697093" name="Text Box 5"/>
          <p:cNvSpPr txBox="1">
            <a:spLocks noChangeArrowheads="1"/>
          </p:cNvSpPr>
          <p:nvPr/>
        </p:nvSpPr>
        <p:spPr bwMode="auto">
          <a:xfrm>
            <a:off x="1120775" y="5959475"/>
            <a:ext cx="6929438" cy="822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808080"/>
                </a:solidFill>
              </a:rPr>
              <a:t>Temperature is linearly related to the rf frequency </a:t>
            </a:r>
            <a:br>
              <a:rPr lang="en-US">
                <a:solidFill>
                  <a:srgbClr val="808080"/>
                </a:solidFill>
              </a:rPr>
            </a:br>
            <a:r>
              <a:rPr lang="en-US">
                <a:solidFill>
                  <a:srgbClr val="808080"/>
                </a:solidFill>
              </a:rPr>
              <a:t>which controls the evaporation</a:t>
            </a:r>
          </a:p>
        </p:txBody>
      </p:sp>
      <p:pic>
        <p:nvPicPr>
          <p:cNvPr id="9" name="BEC_B&amp;W_2Db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1600200"/>
            <a:ext cx="5486400" cy="411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Molecule of the year</a:t>
            </a:r>
          </a:p>
        </p:txBody>
      </p:sp>
      <p:pic>
        <p:nvPicPr>
          <p:cNvPr id="4995075" name="Picture 3" descr="Molecule of the yea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5557" b="11090"/>
          <a:stretch>
            <a:fillRect/>
          </a:stretch>
        </p:blipFill>
        <p:spPr>
          <a:xfrm>
            <a:off x="1524000" y="0"/>
            <a:ext cx="6176963" cy="6858000"/>
          </a:xfrm>
        </p:spPr>
      </p:pic>
      <p:sp>
        <p:nvSpPr>
          <p:cNvPr id="4995076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6929438" cy="457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How can you prove that atoms march in lockstep?</a:t>
            </a:r>
          </a:p>
        </p:txBody>
      </p:sp>
      <p:sp>
        <p:nvSpPr>
          <p:cNvPr id="4995077" name="Text Box 5"/>
          <p:cNvSpPr txBox="1">
            <a:spLocks noChangeArrowheads="1"/>
          </p:cNvSpPr>
          <p:nvPr/>
        </p:nvSpPr>
        <p:spPr bwMode="auto">
          <a:xfrm>
            <a:off x="2819400" y="1006475"/>
            <a:ext cx="3962400" cy="822325"/>
          </a:xfrm>
          <a:prstGeom prst="rect">
            <a:avLst/>
          </a:prstGeom>
          <a:solidFill>
            <a:srgbClr val="FFFF00"/>
          </a:solidFill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Atoms are one single wave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Atoms are coherent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5076" grpId="0" animBg="1" autoUpdateAnimBg="0"/>
      <p:bldP spid="4995077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91651" name="Oval 3"/>
          <p:cNvSpPr>
            <a:spLocks noChangeArrowheads="1"/>
          </p:cNvSpPr>
          <p:nvPr/>
        </p:nvSpPr>
        <p:spPr bwMode="auto">
          <a:xfrm>
            <a:off x="2349500" y="2514600"/>
            <a:ext cx="3124200" cy="2895600"/>
          </a:xfrm>
          <a:prstGeom prst="ellipse">
            <a:avLst/>
          </a:prstGeom>
          <a:solidFill>
            <a:srgbClr val="FF4F4F"/>
          </a:solidFill>
          <a:ln w="285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33800" y="2514600"/>
            <a:ext cx="3124200" cy="2895600"/>
            <a:chOff x="2352" y="1584"/>
            <a:chExt cx="1968" cy="1824"/>
          </a:xfrm>
        </p:grpSpPr>
        <p:sp>
          <p:nvSpPr>
            <p:cNvPr id="4891653" name="Oval 5"/>
            <p:cNvSpPr>
              <a:spLocks noChangeArrowheads="1"/>
            </p:cNvSpPr>
            <p:nvPr/>
          </p:nvSpPr>
          <p:spPr bwMode="auto">
            <a:xfrm>
              <a:off x="2352" y="1584"/>
              <a:ext cx="1968" cy="1824"/>
            </a:xfrm>
            <a:prstGeom prst="ellipse">
              <a:avLst/>
            </a:prstGeom>
            <a:solidFill>
              <a:srgbClr val="FF4F4F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1654" name="Freeform 6"/>
            <p:cNvSpPr>
              <a:spLocks/>
            </p:cNvSpPr>
            <p:nvPr/>
          </p:nvSpPr>
          <p:spPr bwMode="auto">
            <a:xfrm>
              <a:off x="2352" y="1676"/>
              <a:ext cx="1072" cy="1640"/>
            </a:xfrm>
            <a:custGeom>
              <a:avLst/>
              <a:gdLst/>
              <a:ahLst/>
              <a:cxnLst>
                <a:cxn ang="0">
                  <a:pos x="536" y="32"/>
                </a:cxn>
                <a:cxn ang="0">
                  <a:pos x="296" y="224"/>
                </a:cxn>
                <a:cxn ang="0">
                  <a:pos x="200" y="320"/>
                </a:cxn>
                <a:cxn ang="0">
                  <a:pos x="56" y="608"/>
                </a:cxn>
                <a:cxn ang="0">
                  <a:pos x="8" y="800"/>
                </a:cxn>
                <a:cxn ang="0">
                  <a:pos x="8" y="896"/>
                </a:cxn>
                <a:cxn ang="0">
                  <a:pos x="56" y="1136"/>
                </a:cxn>
                <a:cxn ang="0">
                  <a:pos x="200" y="1376"/>
                </a:cxn>
                <a:cxn ang="0">
                  <a:pos x="392" y="1568"/>
                </a:cxn>
                <a:cxn ang="0">
                  <a:pos x="536" y="1664"/>
                </a:cxn>
                <a:cxn ang="0">
                  <a:pos x="632" y="1616"/>
                </a:cxn>
                <a:cxn ang="0">
                  <a:pos x="824" y="1472"/>
                </a:cxn>
                <a:cxn ang="0">
                  <a:pos x="920" y="1280"/>
                </a:cxn>
                <a:cxn ang="0">
                  <a:pos x="1016" y="1136"/>
                </a:cxn>
                <a:cxn ang="0">
                  <a:pos x="1064" y="944"/>
                </a:cxn>
                <a:cxn ang="0">
                  <a:pos x="1064" y="752"/>
                </a:cxn>
                <a:cxn ang="0">
                  <a:pos x="1016" y="512"/>
                </a:cxn>
                <a:cxn ang="0">
                  <a:pos x="872" y="320"/>
                </a:cxn>
                <a:cxn ang="0">
                  <a:pos x="680" y="128"/>
                </a:cxn>
                <a:cxn ang="0">
                  <a:pos x="584" y="32"/>
                </a:cxn>
                <a:cxn ang="0">
                  <a:pos x="536" y="32"/>
                </a:cxn>
              </a:cxnLst>
              <a:rect l="0" t="0" r="r" b="b"/>
              <a:pathLst>
                <a:path w="1072" h="1672">
                  <a:moveTo>
                    <a:pt x="536" y="32"/>
                  </a:moveTo>
                  <a:cubicBezTo>
                    <a:pt x="488" y="64"/>
                    <a:pt x="352" y="176"/>
                    <a:pt x="296" y="224"/>
                  </a:cubicBezTo>
                  <a:cubicBezTo>
                    <a:pt x="240" y="272"/>
                    <a:pt x="240" y="256"/>
                    <a:pt x="200" y="320"/>
                  </a:cubicBezTo>
                  <a:cubicBezTo>
                    <a:pt x="160" y="384"/>
                    <a:pt x="88" y="528"/>
                    <a:pt x="56" y="608"/>
                  </a:cubicBezTo>
                  <a:cubicBezTo>
                    <a:pt x="24" y="688"/>
                    <a:pt x="16" y="752"/>
                    <a:pt x="8" y="800"/>
                  </a:cubicBezTo>
                  <a:cubicBezTo>
                    <a:pt x="0" y="848"/>
                    <a:pt x="0" y="840"/>
                    <a:pt x="8" y="896"/>
                  </a:cubicBezTo>
                  <a:cubicBezTo>
                    <a:pt x="16" y="952"/>
                    <a:pt x="24" y="1056"/>
                    <a:pt x="56" y="1136"/>
                  </a:cubicBezTo>
                  <a:cubicBezTo>
                    <a:pt x="88" y="1216"/>
                    <a:pt x="144" y="1304"/>
                    <a:pt x="200" y="1376"/>
                  </a:cubicBezTo>
                  <a:cubicBezTo>
                    <a:pt x="256" y="1448"/>
                    <a:pt x="336" y="1520"/>
                    <a:pt x="392" y="1568"/>
                  </a:cubicBezTo>
                  <a:cubicBezTo>
                    <a:pt x="448" y="1616"/>
                    <a:pt x="496" y="1656"/>
                    <a:pt x="536" y="1664"/>
                  </a:cubicBezTo>
                  <a:cubicBezTo>
                    <a:pt x="576" y="1672"/>
                    <a:pt x="584" y="1648"/>
                    <a:pt x="632" y="1616"/>
                  </a:cubicBezTo>
                  <a:cubicBezTo>
                    <a:pt x="680" y="1584"/>
                    <a:pt x="776" y="1528"/>
                    <a:pt x="824" y="1472"/>
                  </a:cubicBezTo>
                  <a:cubicBezTo>
                    <a:pt x="872" y="1416"/>
                    <a:pt x="888" y="1336"/>
                    <a:pt x="920" y="1280"/>
                  </a:cubicBezTo>
                  <a:cubicBezTo>
                    <a:pt x="952" y="1224"/>
                    <a:pt x="992" y="1192"/>
                    <a:pt x="1016" y="1136"/>
                  </a:cubicBezTo>
                  <a:cubicBezTo>
                    <a:pt x="1040" y="1080"/>
                    <a:pt x="1056" y="1008"/>
                    <a:pt x="1064" y="944"/>
                  </a:cubicBezTo>
                  <a:cubicBezTo>
                    <a:pt x="1072" y="880"/>
                    <a:pt x="1072" y="824"/>
                    <a:pt x="1064" y="752"/>
                  </a:cubicBezTo>
                  <a:cubicBezTo>
                    <a:pt x="1056" y="680"/>
                    <a:pt x="1048" y="584"/>
                    <a:pt x="1016" y="512"/>
                  </a:cubicBezTo>
                  <a:cubicBezTo>
                    <a:pt x="984" y="440"/>
                    <a:pt x="928" y="384"/>
                    <a:pt x="872" y="320"/>
                  </a:cubicBezTo>
                  <a:cubicBezTo>
                    <a:pt x="816" y="256"/>
                    <a:pt x="728" y="176"/>
                    <a:pt x="680" y="128"/>
                  </a:cubicBezTo>
                  <a:cubicBezTo>
                    <a:pt x="632" y="80"/>
                    <a:pt x="608" y="48"/>
                    <a:pt x="584" y="32"/>
                  </a:cubicBezTo>
                  <a:cubicBezTo>
                    <a:pt x="560" y="16"/>
                    <a:pt x="584" y="0"/>
                    <a:pt x="536" y="32"/>
                  </a:cubicBezTo>
                  <a:close/>
                </a:path>
              </a:pathLst>
            </a:custGeom>
            <a:solidFill>
              <a:srgbClr val="C60000"/>
            </a:solidFill>
            <a:ln w="285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91655" name="Text Box 7"/>
          <p:cNvSpPr txBox="1">
            <a:spLocks noChangeArrowheads="1"/>
          </p:cNvSpPr>
          <p:nvPr/>
        </p:nvSpPr>
        <p:spPr bwMode="auto">
          <a:xfrm>
            <a:off x="609600" y="76200"/>
            <a:ext cx="61277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rgbClr val="000000"/>
                </a:solidFill>
              </a:rPr>
              <a:t>One paint ball on a white wall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7050" y="152400"/>
            <a:ext cx="1047750" cy="1066800"/>
            <a:chOff x="332" y="96"/>
            <a:chExt cx="660" cy="672"/>
          </a:xfrm>
        </p:grpSpPr>
        <p:sp>
          <p:nvSpPr>
            <p:cNvPr id="4891657" name="Text Box 9"/>
            <p:cNvSpPr txBox="1">
              <a:spLocks noChangeArrowheads="1"/>
            </p:cNvSpPr>
            <p:nvPr/>
          </p:nvSpPr>
          <p:spPr bwMode="auto">
            <a:xfrm>
              <a:off x="332" y="364"/>
              <a:ext cx="660" cy="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600">
                  <a:solidFill>
                    <a:srgbClr val="FF0000"/>
                  </a:solidFill>
                </a:rPr>
                <a:t>Two</a:t>
              </a:r>
            </a:p>
          </p:txBody>
        </p:sp>
        <p:sp>
          <p:nvSpPr>
            <p:cNvPr id="4891658" name="Line 10"/>
            <p:cNvSpPr>
              <a:spLocks noChangeShapeType="1"/>
            </p:cNvSpPr>
            <p:nvPr/>
          </p:nvSpPr>
          <p:spPr bwMode="auto">
            <a:xfrm>
              <a:off x="432" y="96"/>
              <a:ext cx="48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1659" name="Line 11"/>
            <p:cNvSpPr>
              <a:spLocks noChangeShapeType="1"/>
            </p:cNvSpPr>
            <p:nvPr/>
          </p:nvSpPr>
          <p:spPr bwMode="auto">
            <a:xfrm flipV="1">
              <a:off x="432" y="96"/>
              <a:ext cx="432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91660" name="Text Box 12"/>
          <p:cNvSpPr txBox="1">
            <a:spLocks noChangeArrowheads="1"/>
          </p:cNvSpPr>
          <p:nvPr/>
        </p:nvSpPr>
        <p:spPr bwMode="auto">
          <a:xfrm>
            <a:off x="1279525" y="6248400"/>
            <a:ext cx="184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4891661" name="Text Box 13"/>
          <p:cNvSpPr txBox="1">
            <a:spLocks noChangeArrowheads="1"/>
          </p:cNvSpPr>
          <p:nvPr/>
        </p:nvSpPr>
        <p:spPr bwMode="auto">
          <a:xfrm>
            <a:off x="1371600" y="6262688"/>
            <a:ext cx="6005513" cy="519112"/>
          </a:xfrm>
          <a:prstGeom prst="re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3333CC"/>
                </a:solidFill>
              </a:rPr>
              <a:t>Paint does not show wave properties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6584" y="1219200"/>
            <a:ext cx="545782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6551" y="152400"/>
            <a:ext cx="45528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Kelvin physics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Liquid helium, superconductivity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92675" name="Oval 3"/>
          <p:cNvSpPr>
            <a:spLocks noChangeArrowheads="1"/>
          </p:cNvSpPr>
          <p:nvPr/>
        </p:nvSpPr>
        <p:spPr bwMode="auto">
          <a:xfrm>
            <a:off x="2349500" y="2514600"/>
            <a:ext cx="3124200" cy="2895600"/>
          </a:xfrm>
          <a:prstGeom prst="ellipse">
            <a:avLst/>
          </a:prstGeom>
          <a:solidFill>
            <a:srgbClr val="FF4F4F"/>
          </a:solidFill>
          <a:ln w="285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92676" name="Text Box 4"/>
          <p:cNvSpPr txBox="1">
            <a:spLocks noChangeArrowheads="1"/>
          </p:cNvSpPr>
          <p:nvPr/>
        </p:nvSpPr>
        <p:spPr bwMode="auto">
          <a:xfrm>
            <a:off x="628650" y="76200"/>
            <a:ext cx="65595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rgbClr val="000000"/>
                </a:solidFill>
              </a:rPr>
              <a:t>One laser beam on a white wall</a:t>
            </a:r>
          </a:p>
        </p:txBody>
      </p:sp>
      <p:sp>
        <p:nvSpPr>
          <p:cNvPr id="4892677" name="Text Box 5"/>
          <p:cNvSpPr txBox="1">
            <a:spLocks noChangeArrowheads="1"/>
          </p:cNvSpPr>
          <p:nvPr/>
        </p:nvSpPr>
        <p:spPr bwMode="auto">
          <a:xfrm>
            <a:off x="1968500" y="6262688"/>
            <a:ext cx="4679950" cy="519112"/>
          </a:xfrm>
          <a:prstGeom prst="re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3333CC"/>
                </a:solidFill>
              </a:rPr>
              <a:t>Light shows wave properties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93699" name="Oval 3"/>
          <p:cNvSpPr>
            <a:spLocks noChangeArrowheads="1"/>
          </p:cNvSpPr>
          <p:nvPr/>
        </p:nvSpPr>
        <p:spPr bwMode="auto">
          <a:xfrm>
            <a:off x="2349500" y="2514600"/>
            <a:ext cx="3124200" cy="2895600"/>
          </a:xfrm>
          <a:prstGeom prst="ellipse">
            <a:avLst/>
          </a:prstGeom>
          <a:solidFill>
            <a:srgbClr val="FF4F4F"/>
          </a:solidFill>
          <a:ln w="285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93700" name="Oval 4"/>
          <p:cNvSpPr>
            <a:spLocks noChangeArrowheads="1"/>
          </p:cNvSpPr>
          <p:nvPr/>
        </p:nvSpPr>
        <p:spPr bwMode="auto">
          <a:xfrm>
            <a:off x="3733800" y="2514600"/>
            <a:ext cx="3124200" cy="2895600"/>
          </a:xfrm>
          <a:prstGeom prst="ellipse">
            <a:avLst/>
          </a:prstGeom>
          <a:solidFill>
            <a:srgbClr val="FF4F4F"/>
          </a:solidFill>
          <a:ln w="285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93701" name="Freeform 5"/>
          <p:cNvSpPr>
            <a:spLocks/>
          </p:cNvSpPr>
          <p:nvPr/>
        </p:nvSpPr>
        <p:spPr bwMode="auto">
          <a:xfrm>
            <a:off x="3733800" y="2660650"/>
            <a:ext cx="1701800" cy="2603500"/>
          </a:xfrm>
          <a:custGeom>
            <a:avLst/>
            <a:gdLst/>
            <a:ahLst/>
            <a:cxnLst>
              <a:cxn ang="0">
                <a:pos x="536" y="32"/>
              </a:cxn>
              <a:cxn ang="0">
                <a:pos x="296" y="224"/>
              </a:cxn>
              <a:cxn ang="0">
                <a:pos x="200" y="320"/>
              </a:cxn>
              <a:cxn ang="0">
                <a:pos x="56" y="608"/>
              </a:cxn>
              <a:cxn ang="0">
                <a:pos x="8" y="800"/>
              </a:cxn>
              <a:cxn ang="0">
                <a:pos x="8" y="896"/>
              </a:cxn>
              <a:cxn ang="0">
                <a:pos x="56" y="1136"/>
              </a:cxn>
              <a:cxn ang="0">
                <a:pos x="200" y="1376"/>
              </a:cxn>
              <a:cxn ang="0">
                <a:pos x="392" y="1568"/>
              </a:cxn>
              <a:cxn ang="0">
                <a:pos x="536" y="1664"/>
              </a:cxn>
              <a:cxn ang="0">
                <a:pos x="632" y="1616"/>
              </a:cxn>
              <a:cxn ang="0">
                <a:pos x="824" y="1472"/>
              </a:cxn>
              <a:cxn ang="0">
                <a:pos x="920" y="1280"/>
              </a:cxn>
              <a:cxn ang="0">
                <a:pos x="1016" y="1136"/>
              </a:cxn>
              <a:cxn ang="0">
                <a:pos x="1064" y="944"/>
              </a:cxn>
              <a:cxn ang="0">
                <a:pos x="1064" y="752"/>
              </a:cxn>
              <a:cxn ang="0">
                <a:pos x="1016" y="512"/>
              </a:cxn>
              <a:cxn ang="0">
                <a:pos x="872" y="320"/>
              </a:cxn>
              <a:cxn ang="0">
                <a:pos x="680" y="128"/>
              </a:cxn>
              <a:cxn ang="0">
                <a:pos x="584" y="32"/>
              </a:cxn>
              <a:cxn ang="0">
                <a:pos x="536" y="32"/>
              </a:cxn>
            </a:cxnLst>
            <a:rect l="0" t="0" r="r" b="b"/>
            <a:pathLst>
              <a:path w="1072" h="1672">
                <a:moveTo>
                  <a:pt x="536" y="32"/>
                </a:moveTo>
                <a:cubicBezTo>
                  <a:pt x="488" y="64"/>
                  <a:pt x="352" y="176"/>
                  <a:pt x="296" y="224"/>
                </a:cubicBezTo>
                <a:cubicBezTo>
                  <a:pt x="240" y="272"/>
                  <a:pt x="240" y="256"/>
                  <a:pt x="200" y="320"/>
                </a:cubicBezTo>
                <a:cubicBezTo>
                  <a:pt x="160" y="384"/>
                  <a:pt x="88" y="528"/>
                  <a:pt x="56" y="608"/>
                </a:cubicBezTo>
                <a:cubicBezTo>
                  <a:pt x="24" y="688"/>
                  <a:pt x="16" y="752"/>
                  <a:pt x="8" y="800"/>
                </a:cubicBezTo>
                <a:cubicBezTo>
                  <a:pt x="0" y="848"/>
                  <a:pt x="0" y="840"/>
                  <a:pt x="8" y="896"/>
                </a:cubicBezTo>
                <a:cubicBezTo>
                  <a:pt x="16" y="952"/>
                  <a:pt x="24" y="1056"/>
                  <a:pt x="56" y="1136"/>
                </a:cubicBezTo>
                <a:cubicBezTo>
                  <a:pt x="88" y="1216"/>
                  <a:pt x="144" y="1304"/>
                  <a:pt x="200" y="1376"/>
                </a:cubicBezTo>
                <a:cubicBezTo>
                  <a:pt x="256" y="1448"/>
                  <a:pt x="336" y="1520"/>
                  <a:pt x="392" y="1568"/>
                </a:cubicBezTo>
                <a:cubicBezTo>
                  <a:pt x="448" y="1616"/>
                  <a:pt x="496" y="1656"/>
                  <a:pt x="536" y="1664"/>
                </a:cubicBezTo>
                <a:cubicBezTo>
                  <a:pt x="576" y="1672"/>
                  <a:pt x="584" y="1648"/>
                  <a:pt x="632" y="1616"/>
                </a:cubicBezTo>
                <a:cubicBezTo>
                  <a:pt x="680" y="1584"/>
                  <a:pt x="776" y="1528"/>
                  <a:pt x="824" y="1472"/>
                </a:cubicBezTo>
                <a:cubicBezTo>
                  <a:pt x="872" y="1416"/>
                  <a:pt x="888" y="1336"/>
                  <a:pt x="920" y="1280"/>
                </a:cubicBezTo>
                <a:cubicBezTo>
                  <a:pt x="952" y="1224"/>
                  <a:pt x="992" y="1192"/>
                  <a:pt x="1016" y="1136"/>
                </a:cubicBezTo>
                <a:cubicBezTo>
                  <a:pt x="1040" y="1080"/>
                  <a:pt x="1056" y="1008"/>
                  <a:pt x="1064" y="944"/>
                </a:cubicBezTo>
                <a:cubicBezTo>
                  <a:pt x="1072" y="880"/>
                  <a:pt x="1072" y="824"/>
                  <a:pt x="1064" y="752"/>
                </a:cubicBezTo>
                <a:cubicBezTo>
                  <a:pt x="1056" y="680"/>
                  <a:pt x="1048" y="584"/>
                  <a:pt x="1016" y="512"/>
                </a:cubicBezTo>
                <a:cubicBezTo>
                  <a:pt x="984" y="440"/>
                  <a:pt x="928" y="384"/>
                  <a:pt x="872" y="320"/>
                </a:cubicBezTo>
                <a:cubicBezTo>
                  <a:pt x="816" y="256"/>
                  <a:pt x="728" y="176"/>
                  <a:pt x="680" y="128"/>
                </a:cubicBezTo>
                <a:cubicBezTo>
                  <a:pt x="632" y="80"/>
                  <a:pt x="608" y="48"/>
                  <a:pt x="584" y="32"/>
                </a:cubicBezTo>
                <a:cubicBezTo>
                  <a:pt x="560" y="16"/>
                  <a:pt x="584" y="0"/>
                  <a:pt x="536" y="32"/>
                </a:cubicBezTo>
                <a:close/>
              </a:path>
            </a:pathLst>
          </a:custGeom>
          <a:solidFill>
            <a:srgbClr val="CC0000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93702" name="Text Box 6"/>
          <p:cNvSpPr txBox="1">
            <a:spLocks noChangeArrowheads="1"/>
          </p:cNvSpPr>
          <p:nvPr/>
        </p:nvSpPr>
        <p:spPr bwMode="auto">
          <a:xfrm>
            <a:off x="628650" y="76200"/>
            <a:ext cx="6559550" cy="641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rgbClr val="000000"/>
                </a:solidFill>
              </a:rPr>
              <a:t>One laser beam on a white wall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52450" y="152400"/>
            <a:ext cx="1047750" cy="1066800"/>
            <a:chOff x="332" y="96"/>
            <a:chExt cx="660" cy="672"/>
          </a:xfrm>
        </p:grpSpPr>
        <p:sp>
          <p:nvSpPr>
            <p:cNvPr id="4893704" name="Text Box 8"/>
            <p:cNvSpPr txBox="1">
              <a:spLocks noChangeArrowheads="1"/>
            </p:cNvSpPr>
            <p:nvPr/>
          </p:nvSpPr>
          <p:spPr bwMode="auto">
            <a:xfrm>
              <a:off x="332" y="364"/>
              <a:ext cx="660" cy="40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3600">
                  <a:solidFill>
                    <a:srgbClr val="FF0000"/>
                  </a:solidFill>
                </a:rPr>
                <a:t>Two</a:t>
              </a:r>
            </a:p>
          </p:txBody>
        </p:sp>
        <p:sp>
          <p:nvSpPr>
            <p:cNvPr id="4893705" name="Line 9"/>
            <p:cNvSpPr>
              <a:spLocks noChangeShapeType="1"/>
            </p:cNvSpPr>
            <p:nvPr/>
          </p:nvSpPr>
          <p:spPr bwMode="auto">
            <a:xfrm>
              <a:off x="432" y="96"/>
              <a:ext cx="480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06" name="Line 10"/>
            <p:cNvSpPr>
              <a:spLocks noChangeShapeType="1"/>
            </p:cNvSpPr>
            <p:nvPr/>
          </p:nvSpPr>
          <p:spPr bwMode="auto">
            <a:xfrm flipV="1">
              <a:off x="432" y="96"/>
              <a:ext cx="432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93707" name="Text Box 11"/>
          <p:cNvSpPr txBox="1">
            <a:spLocks noChangeArrowheads="1"/>
          </p:cNvSpPr>
          <p:nvPr/>
        </p:nvSpPr>
        <p:spPr bwMode="auto">
          <a:xfrm>
            <a:off x="3657600" y="1219200"/>
            <a:ext cx="3236913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Fringe pattern: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Bright-dark-bright-dark</a:t>
            </a:r>
          </a:p>
        </p:txBody>
      </p:sp>
      <p:sp>
        <p:nvSpPr>
          <p:cNvPr id="4893708" name="Text Box 12"/>
          <p:cNvSpPr txBox="1">
            <a:spLocks noChangeArrowheads="1"/>
          </p:cNvSpPr>
          <p:nvPr/>
        </p:nvSpPr>
        <p:spPr bwMode="auto">
          <a:xfrm>
            <a:off x="1968500" y="6262688"/>
            <a:ext cx="4679950" cy="519112"/>
          </a:xfrm>
          <a:prstGeom prst="re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3333CC"/>
                </a:solidFill>
              </a:rPr>
              <a:t>Light shows wave properties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10000" y="2724150"/>
            <a:ext cx="1524000" cy="2514600"/>
            <a:chOff x="2400" y="1716"/>
            <a:chExt cx="960" cy="1584"/>
          </a:xfrm>
        </p:grpSpPr>
        <p:sp>
          <p:nvSpPr>
            <p:cNvPr id="4893710" name="Line 14"/>
            <p:cNvSpPr>
              <a:spLocks noChangeShapeType="1"/>
            </p:cNvSpPr>
            <p:nvPr/>
          </p:nvSpPr>
          <p:spPr bwMode="auto">
            <a:xfrm>
              <a:off x="2400" y="2304"/>
              <a:ext cx="0" cy="480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1" name="Line 15"/>
            <p:cNvSpPr>
              <a:spLocks noChangeShapeType="1"/>
            </p:cNvSpPr>
            <p:nvPr/>
          </p:nvSpPr>
          <p:spPr bwMode="auto">
            <a:xfrm>
              <a:off x="2496" y="2112"/>
              <a:ext cx="0" cy="816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2" name="Line 16"/>
            <p:cNvSpPr>
              <a:spLocks noChangeShapeType="1"/>
            </p:cNvSpPr>
            <p:nvPr/>
          </p:nvSpPr>
          <p:spPr bwMode="auto">
            <a:xfrm>
              <a:off x="2592" y="1968"/>
              <a:ext cx="0" cy="1104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3" name="Line 17"/>
            <p:cNvSpPr>
              <a:spLocks noChangeShapeType="1"/>
            </p:cNvSpPr>
            <p:nvPr/>
          </p:nvSpPr>
          <p:spPr bwMode="auto">
            <a:xfrm>
              <a:off x="2688" y="1872"/>
              <a:ext cx="0" cy="1296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4" name="Line 18"/>
            <p:cNvSpPr>
              <a:spLocks noChangeShapeType="1"/>
            </p:cNvSpPr>
            <p:nvPr/>
          </p:nvSpPr>
          <p:spPr bwMode="auto">
            <a:xfrm>
              <a:off x="2784" y="1788"/>
              <a:ext cx="0" cy="1476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5" name="Line 19"/>
            <p:cNvSpPr>
              <a:spLocks noChangeShapeType="1"/>
            </p:cNvSpPr>
            <p:nvPr/>
          </p:nvSpPr>
          <p:spPr bwMode="auto">
            <a:xfrm>
              <a:off x="2880" y="1716"/>
              <a:ext cx="0" cy="1584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6" name="Line 20"/>
            <p:cNvSpPr>
              <a:spLocks noChangeShapeType="1"/>
            </p:cNvSpPr>
            <p:nvPr/>
          </p:nvSpPr>
          <p:spPr bwMode="auto">
            <a:xfrm>
              <a:off x="2976" y="1752"/>
              <a:ext cx="0" cy="1512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7" name="Line 21"/>
            <p:cNvSpPr>
              <a:spLocks noChangeShapeType="1"/>
            </p:cNvSpPr>
            <p:nvPr/>
          </p:nvSpPr>
          <p:spPr bwMode="auto">
            <a:xfrm>
              <a:off x="3072" y="1842"/>
              <a:ext cx="0" cy="1374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8" name="Line 22"/>
            <p:cNvSpPr>
              <a:spLocks noChangeShapeType="1"/>
            </p:cNvSpPr>
            <p:nvPr/>
          </p:nvSpPr>
          <p:spPr bwMode="auto">
            <a:xfrm>
              <a:off x="3168" y="1938"/>
              <a:ext cx="0" cy="1182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19" name="Line 23"/>
            <p:cNvSpPr>
              <a:spLocks noChangeShapeType="1"/>
            </p:cNvSpPr>
            <p:nvPr/>
          </p:nvSpPr>
          <p:spPr bwMode="auto">
            <a:xfrm>
              <a:off x="3264" y="2040"/>
              <a:ext cx="0" cy="888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93720" name="Line 24"/>
            <p:cNvSpPr>
              <a:spLocks noChangeShapeType="1"/>
            </p:cNvSpPr>
            <p:nvPr/>
          </p:nvSpPr>
          <p:spPr bwMode="auto">
            <a:xfrm>
              <a:off x="3360" y="2160"/>
              <a:ext cx="0" cy="672"/>
            </a:xfrm>
            <a:prstGeom prst="line">
              <a:avLst/>
            </a:prstGeom>
            <a:noFill/>
            <a:ln w="635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893721" name="Line 25"/>
          <p:cNvSpPr>
            <a:spLocks noChangeShapeType="1"/>
          </p:cNvSpPr>
          <p:nvPr/>
        </p:nvSpPr>
        <p:spPr bwMode="auto">
          <a:xfrm flipH="1">
            <a:off x="4572000" y="2057400"/>
            <a:ext cx="381000" cy="1295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9C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210" name="Rectangle 2"/>
          <p:cNvSpPr>
            <a:spLocks noChangeArrowheads="1"/>
          </p:cNvSpPr>
          <p:nvPr/>
        </p:nvSpPr>
        <p:spPr bwMode="auto">
          <a:xfrm>
            <a:off x="2257425" y="76200"/>
            <a:ext cx="4524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eaLnBrk="0" hangingPunct="0"/>
            <a:r>
              <a:rPr lang="en-US" altLang="en-US" sz="3600" b="1">
                <a:solidFill>
                  <a:srgbClr val="000000"/>
                </a:solidFill>
              </a:rPr>
              <a:t>Two condensates ...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00275" y="736600"/>
            <a:ext cx="4737100" cy="5969000"/>
            <a:chOff x="1846" y="948"/>
            <a:chExt cx="2064" cy="2600"/>
          </a:xfrm>
        </p:grpSpPr>
        <p:pic>
          <p:nvPicPr>
            <p:cNvPr id="47022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46" y="948"/>
              <a:ext cx="2064" cy="2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47022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7" y="3250"/>
              <a:ext cx="554" cy="2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sp>
        <p:nvSpPr>
          <p:cNvPr id="4702214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rgbClr val="0033CC"/>
                </a:solidFill>
              </a:rPr>
              <a:t>Cutting condensates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530" name="Rectangle 2"/>
          <p:cNvSpPr>
            <a:spLocks noChangeArrowheads="1"/>
          </p:cNvSpPr>
          <p:nvPr/>
        </p:nvSpPr>
        <p:spPr bwMode="auto">
          <a:xfrm>
            <a:off x="304800" y="-28575"/>
            <a:ext cx="8610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</a:rPr>
              <a:t>Interference between two condensates</a:t>
            </a:r>
          </a:p>
        </p:txBody>
      </p:sp>
      <p:sp>
        <p:nvSpPr>
          <p:cNvPr id="143053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rgbClr val="0033CC"/>
                </a:solidFill>
              </a:rPr>
              <a:t>Interference pattern</a:t>
            </a:r>
            <a:endParaRPr lang="en-US" altLang="en-US"/>
          </a:p>
        </p:txBody>
      </p:sp>
      <p:pic>
        <p:nvPicPr>
          <p:cNvPr id="1430532" name="Picture 4" descr="Straight Int. Curves.jpeg                                      0000016FBlizzard                       B27F0D37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5" y="1524000"/>
            <a:ext cx="7324725" cy="4905375"/>
          </a:xfrm>
          <a:prstGeom prst="rect">
            <a:avLst/>
          </a:prstGeom>
          <a:noFill/>
        </p:spPr>
      </p:pic>
      <p:sp>
        <p:nvSpPr>
          <p:cNvPr id="1430533" name="Text Box 5"/>
          <p:cNvSpPr txBox="1">
            <a:spLocks noChangeArrowheads="1"/>
          </p:cNvSpPr>
          <p:nvPr/>
        </p:nvSpPr>
        <p:spPr bwMode="auto">
          <a:xfrm>
            <a:off x="0" y="6456363"/>
            <a:ext cx="9026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/>
              <a:t>Andrews, Townsend, Miesner, Durfee, Kurn, Ketterle, Science </a:t>
            </a:r>
            <a:r>
              <a:rPr lang="en-US" altLang="en-US" sz="2000" b="1"/>
              <a:t>275</a:t>
            </a:r>
            <a:r>
              <a:rPr lang="en-US" altLang="en-US" sz="2000"/>
              <a:t>, 589 (1997)</a:t>
            </a:r>
          </a:p>
        </p:txBody>
      </p:sp>
      <p:graphicFrame>
        <p:nvGraphicFramePr>
          <p:cNvPr id="1430534" name="Object 6"/>
          <p:cNvGraphicFramePr>
            <a:graphicFrameLocks noChangeAspect="1"/>
          </p:cNvGraphicFramePr>
          <p:nvPr/>
        </p:nvGraphicFramePr>
        <p:xfrm>
          <a:off x="1981200" y="533400"/>
          <a:ext cx="1814513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0" name="Equation" r:id="rId4" imgW="723600" imgH="431640" progId="Equation.3">
                  <p:embed/>
                </p:oleObj>
              </mc:Choice>
              <mc:Fallback>
                <p:oleObj name="Equation" r:id="rId4" imgW="72360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33400"/>
                        <a:ext cx="1814513" cy="1084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0535" name="Object 7"/>
          <p:cNvGraphicFramePr>
            <a:graphicFrameLocks noChangeAspect="1"/>
          </p:cNvGraphicFramePr>
          <p:nvPr/>
        </p:nvGraphicFramePr>
        <p:xfrm>
          <a:off x="5181600" y="503238"/>
          <a:ext cx="162560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1" name="Equation" r:id="rId6" imgW="647640" imgH="431640" progId="Equation.3">
                  <p:embed/>
                </p:oleObj>
              </mc:Choice>
              <mc:Fallback>
                <p:oleObj name="Equation" r:id="rId6" imgW="6476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503238"/>
                        <a:ext cx="1625600" cy="108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153180"/>
            <a:ext cx="779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Superconductivity = electrons march in lockstep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219980"/>
            <a:ext cx="9140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This can create a current which flows without dissipation</a:t>
            </a:r>
          </a:p>
          <a:p>
            <a:r>
              <a:rPr lang="en-US" sz="2800" dirty="0" smtClean="0">
                <a:solidFill>
                  <a:srgbClr val="3333CC"/>
                </a:solidFill>
              </a:rPr>
              <a:t>(no power supply, no battery)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743980"/>
            <a:ext cx="5982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This current creates a magnetic field</a:t>
            </a:r>
            <a:endParaRPr lang="en-US" sz="2800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74" y="76200"/>
            <a:ext cx="80634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Demonstration:</a:t>
            </a:r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3333CC"/>
                </a:solidFill>
              </a:rPr>
              <a:t>eddy currents– currents in copper which create a </a:t>
            </a:r>
          </a:p>
          <a:p>
            <a:r>
              <a:rPr lang="en-US" sz="2800" dirty="0" smtClean="0">
                <a:solidFill>
                  <a:srgbClr val="3333CC"/>
                </a:solidFill>
              </a:rPr>
              <a:t>magnetic field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8710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4972050"/>
              <a:ext cx="2617787" cy="1428750"/>
            </p14:xfrm>
          </p:contentPart>
        </mc:Choice>
        <mc:Fallback>
          <p:pic>
            <p:nvPicPr>
              <p:cNvPr id="68710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811" y="4955859"/>
                <a:ext cx="2645544" cy="1459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87109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03838" y="2413000"/>
              <a:ext cx="1209675" cy="395288"/>
            </p14:xfrm>
          </p:contentPart>
        </mc:Choice>
        <mc:Fallback>
          <p:pic>
            <p:nvPicPr>
              <p:cNvPr id="687109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3404" y="2407918"/>
                <a:ext cx="1230904" cy="407992"/>
              </a:xfrm>
              <a:prstGeom prst="rect">
                <a:avLst/>
              </a:prstGeom>
            </p:spPr>
          </p:pic>
        </mc:Fallback>
      </mc:AlternateContent>
      <p:grpSp>
        <p:nvGrpSpPr>
          <p:cNvPr id="687115" name="Group 11"/>
          <p:cNvGrpSpPr>
            <a:grpSpLocks/>
          </p:cNvGrpSpPr>
          <p:nvPr/>
        </p:nvGrpSpPr>
        <p:grpSpPr bwMode="auto">
          <a:xfrm>
            <a:off x="3500438" y="1631950"/>
            <a:ext cx="1489075" cy="3149600"/>
            <a:chOff x="2205" y="1028"/>
            <a:chExt cx="938" cy="1984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87106" name="Ink 3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427" y="1565"/>
                <a:ext cx="360" cy="807"/>
              </p14:xfrm>
            </p:contentPart>
          </mc:Choice>
          <mc:Fallback>
            <p:pic>
              <p:nvPicPr>
                <p:cNvPr id="687106" name="Ink 3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23" y="1558"/>
                  <a:ext cx="373" cy="8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87108" name="Ink 9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05" y="1028"/>
                <a:ext cx="938" cy="556"/>
              </p14:xfrm>
            </p:contentPart>
          </mc:Choice>
          <mc:Fallback>
            <p:pic>
              <p:nvPicPr>
                <p:cNvPr id="687108" name="Ink 9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2" y="1026"/>
                  <a:ext cx="942" cy="5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87110" name="Ink 11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59" y="2325"/>
                <a:ext cx="716" cy="687"/>
              </p14:xfrm>
            </p:contentPart>
          </mc:Choice>
          <mc:Fallback>
            <p:pic>
              <p:nvPicPr>
                <p:cNvPr id="687110" name="Ink 11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57" y="2321"/>
                  <a:ext cx="720" cy="69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87111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86225" y="1857375"/>
              <a:ext cx="1657350" cy="2497138"/>
            </p14:xfrm>
          </p:contentPart>
        </mc:Choice>
        <mc:Fallback>
          <p:pic>
            <p:nvPicPr>
              <p:cNvPr id="687111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3344" y="1844778"/>
                <a:ext cx="1664193" cy="2512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87112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0213" y="2030413"/>
              <a:ext cx="15875" cy="17462"/>
            </p14:xfrm>
          </p:contentPart>
        </mc:Choice>
        <mc:Fallback>
          <p:pic>
            <p:nvPicPr>
              <p:cNvPr id="687112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68409" y="2016346"/>
                <a:ext cx="32157" cy="36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87113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40400" y="2054225"/>
              <a:ext cx="1438275" cy="339725"/>
            </p14:xfrm>
          </p:contentPart>
        </mc:Choice>
        <mc:Fallback>
          <p:pic>
            <p:nvPicPr>
              <p:cNvPr id="687113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31411" y="2045477"/>
                <a:ext cx="1450141" cy="3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87114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6013" y="1800225"/>
              <a:ext cx="1106487" cy="514350"/>
            </p14:xfrm>
          </p:contentPart>
        </mc:Choice>
        <mc:Fallback>
          <p:pic>
            <p:nvPicPr>
              <p:cNvPr id="687114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59167" y="1795158"/>
                <a:ext cx="1117296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871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53075" y="5462588"/>
              <a:ext cx="1966913" cy="519112"/>
            </p14:xfrm>
          </p:contentPart>
        </mc:Choice>
        <mc:Fallback>
          <p:pic>
            <p:nvPicPr>
              <p:cNvPr id="6871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37956" y="5447500"/>
                <a:ext cx="1987432" cy="548570"/>
              </a:xfrm>
              <a:prstGeom prst="rect">
                <a:avLst/>
              </a:prstGeom>
            </p:spPr>
          </p:pic>
        </mc:Fallback>
      </mc:AlternateContent>
      <p:grpSp>
        <p:nvGrpSpPr>
          <p:cNvPr id="687122" name="Group 18"/>
          <p:cNvGrpSpPr>
            <a:grpSpLocks/>
          </p:cNvGrpSpPr>
          <p:nvPr/>
        </p:nvGrpSpPr>
        <p:grpSpPr bwMode="auto">
          <a:xfrm>
            <a:off x="1219200" y="4433888"/>
            <a:ext cx="3749675" cy="1798637"/>
            <a:chOff x="768" y="2793"/>
            <a:chExt cx="2362" cy="1133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687119" name="Ink 15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16" y="3724"/>
                <a:ext cx="810" cy="202"/>
              </p14:xfrm>
            </p:contentPart>
          </mc:Choice>
          <mc:Fallback>
            <p:pic>
              <p:nvPicPr>
                <p:cNvPr id="687119" name="Ink 15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99" y="3704"/>
                  <a:ext cx="847" cy="2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87120" name="Ink 16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143" y="2940"/>
                <a:ext cx="987" cy="249"/>
              </p14:xfrm>
            </p:contentPart>
          </mc:Choice>
          <mc:Fallback>
            <p:pic>
              <p:nvPicPr>
                <p:cNvPr id="687120" name="Ink 16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23" y="2921"/>
                  <a:ext cx="1020" cy="2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687121" name="Ink 17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768" y="2793"/>
                <a:ext cx="1217" cy="221"/>
              </p14:xfrm>
            </p:contentPart>
          </mc:Choice>
          <mc:Fallback>
            <p:pic>
              <p:nvPicPr>
                <p:cNvPr id="687121" name="Ink 17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58" y="2783"/>
                  <a:ext cx="1231" cy="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00243 0.243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7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74" y="76200"/>
            <a:ext cx="80634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Demonstration:</a:t>
            </a:r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3333CC"/>
                </a:solidFill>
              </a:rPr>
              <a:t>eddy currents– currents in copper which create a </a:t>
            </a:r>
          </a:p>
          <a:p>
            <a:r>
              <a:rPr lang="en-US" sz="2800" dirty="0" smtClean="0">
                <a:solidFill>
                  <a:srgbClr val="3333CC"/>
                </a:solidFill>
              </a:rPr>
              <a:t>magnetic field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5344180"/>
            <a:ext cx="2725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Superconductor</a:t>
            </a:r>
            <a:endParaRPr lang="en-US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88130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4788" y="4972050"/>
              <a:ext cx="2617787" cy="1428750"/>
            </p14:xfrm>
          </p:contentPart>
        </mc:Choice>
        <mc:Fallback>
          <p:pic>
            <p:nvPicPr>
              <p:cNvPr id="688130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31811" y="4955859"/>
                <a:ext cx="2645544" cy="1459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88131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03838" y="2413000"/>
              <a:ext cx="1209675" cy="395288"/>
            </p14:xfrm>
          </p:contentPart>
        </mc:Choice>
        <mc:Fallback>
          <p:pic>
            <p:nvPicPr>
              <p:cNvPr id="688131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3404" y="2407918"/>
                <a:ext cx="1230904" cy="407992"/>
              </a:xfrm>
              <a:prstGeom prst="rect">
                <a:avLst/>
              </a:prstGeom>
            </p:spPr>
          </p:pic>
        </mc:Fallback>
      </mc:AlternateContent>
      <p:grpSp>
        <p:nvGrpSpPr>
          <p:cNvPr id="688132" name="Group 4"/>
          <p:cNvGrpSpPr>
            <a:grpSpLocks/>
          </p:cNvGrpSpPr>
          <p:nvPr/>
        </p:nvGrpSpPr>
        <p:grpSpPr bwMode="auto">
          <a:xfrm>
            <a:off x="3500438" y="1631950"/>
            <a:ext cx="1489075" cy="3149600"/>
            <a:chOff x="2205" y="1028"/>
            <a:chExt cx="938" cy="1984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88133" name="Ink 3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427" y="1565"/>
                <a:ext cx="360" cy="807"/>
              </p14:xfrm>
            </p:contentPart>
          </mc:Choice>
          <mc:Fallback>
            <p:pic>
              <p:nvPicPr>
                <p:cNvPr id="688133" name="Ink 3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23" y="1558"/>
                  <a:ext cx="373" cy="8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88134" name="Ink 9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05" y="1028"/>
                <a:ext cx="938" cy="556"/>
              </p14:xfrm>
            </p:contentPart>
          </mc:Choice>
          <mc:Fallback>
            <p:pic>
              <p:nvPicPr>
                <p:cNvPr id="688134" name="Ink 9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02" y="1026"/>
                  <a:ext cx="942" cy="5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88135" name="Ink 11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59" y="2325"/>
                <a:ext cx="716" cy="687"/>
              </p14:xfrm>
            </p:contentPart>
          </mc:Choice>
          <mc:Fallback>
            <p:pic>
              <p:nvPicPr>
                <p:cNvPr id="688135" name="Ink 11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257" y="2321"/>
                  <a:ext cx="720" cy="69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8813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86225" y="1857375"/>
              <a:ext cx="1657350" cy="2497138"/>
            </p14:xfrm>
          </p:contentPart>
        </mc:Choice>
        <mc:Fallback>
          <p:pic>
            <p:nvPicPr>
              <p:cNvPr id="68813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3344" y="1844778"/>
                <a:ext cx="1664193" cy="2512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8813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80213" y="2030413"/>
              <a:ext cx="15875" cy="17462"/>
            </p14:xfrm>
          </p:contentPart>
        </mc:Choice>
        <mc:Fallback>
          <p:pic>
            <p:nvPicPr>
              <p:cNvPr id="68813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68409" y="2016346"/>
                <a:ext cx="32157" cy="36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8813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40400" y="2054225"/>
              <a:ext cx="1438275" cy="339725"/>
            </p14:xfrm>
          </p:contentPart>
        </mc:Choice>
        <mc:Fallback>
          <p:pic>
            <p:nvPicPr>
              <p:cNvPr id="68813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731411" y="2045477"/>
                <a:ext cx="1450141" cy="3572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8813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66013" y="1800225"/>
              <a:ext cx="1106487" cy="514350"/>
            </p14:xfrm>
          </p:contentPart>
        </mc:Choice>
        <mc:Fallback>
          <p:pic>
            <p:nvPicPr>
              <p:cNvPr id="68813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59167" y="1795158"/>
                <a:ext cx="1117296" cy="53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88141" name="Group 13"/>
          <p:cNvGrpSpPr>
            <a:grpSpLocks/>
          </p:cNvGrpSpPr>
          <p:nvPr/>
        </p:nvGrpSpPr>
        <p:grpSpPr bwMode="auto">
          <a:xfrm>
            <a:off x="1219200" y="4433888"/>
            <a:ext cx="3749675" cy="1798637"/>
            <a:chOff x="768" y="2793"/>
            <a:chExt cx="2362" cy="1133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688142" name="Ink 14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216" y="3724"/>
                <a:ext cx="810" cy="202"/>
              </p14:xfrm>
            </p:contentPart>
          </mc:Choice>
          <mc:Fallback>
            <p:pic>
              <p:nvPicPr>
                <p:cNvPr id="688142" name="Ink 14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99" y="3704"/>
                  <a:ext cx="847" cy="2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688143" name="Ink 15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2143" y="2940"/>
                <a:ext cx="987" cy="249"/>
              </p14:xfrm>
            </p:contentPart>
          </mc:Choice>
          <mc:Fallback>
            <p:pic>
              <p:nvPicPr>
                <p:cNvPr id="688143" name="Ink 15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23" y="2921"/>
                  <a:ext cx="1020" cy="2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688144" name="Ink 16"/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768" y="2793"/>
                <a:ext cx="1217" cy="221"/>
              </p14:xfrm>
            </p:contentPart>
          </mc:Choice>
          <mc:Fallback>
            <p:pic>
              <p:nvPicPr>
                <p:cNvPr id="688144" name="Ink 16"/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8" y="2783"/>
                  <a:ext cx="1231" cy="2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9916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Demonstration:</a:t>
            </a:r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3333CC"/>
                </a:solidFill>
              </a:rPr>
              <a:t>a piece of (copper oxide) ceramic is cooled down</a:t>
            </a:r>
          </a:p>
          <a:p>
            <a:endParaRPr lang="en-US" sz="2800" dirty="0" smtClean="0">
              <a:solidFill>
                <a:srgbClr val="3333CC"/>
              </a:solidFill>
            </a:endParaRPr>
          </a:p>
          <a:p>
            <a:r>
              <a:rPr lang="en-US" sz="2800" dirty="0" smtClean="0">
                <a:solidFill>
                  <a:srgbClr val="3333CC"/>
                </a:solidFill>
              </a:rPr>
              <a:t>there is a phase transition</a:t>
            </a:r>
          </a:p>
          <a:p>
            <a:endParaRPr lang="en-US" sz="2800" dirty="0" smtClean="0">
              <a:solidFill>
                <a:srgbClr val="3333CC"/>
              </a:solidFill>
            </a:endParaRPr>
          </a:p>
          <a:p>
            <a:r>
              <a:rPr lang="en-US" sz="2800" dirty="0" smtClean="0">
                <a:solidFill>
                  <a:srgbClr val="3333CC"/>
                </a:solidFill>
              </a:rPr>
              <a:t>at the phase transition, electrons can march in lockstep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(they pair up and form a macroscopic quantum state) </a:t>
            </a:r>
          </a:p>
          <a:p>
            <a:endParaRPr lang="en-US" dirty="0" smtClean="0"/>
          </a:p>
          <a:p>
            <a:r>
              <a:rPr lang="en-US" sz="2800" dirty="0" smtClean="0">
                <a:solidFill>
                  <a:srgbClr val="3333CC"/>
                </a:solidFill>
              </a:rPr>
              <a:t>this superconducting current  has no dissipation</a:t>
            </a:r>
            <a:br>
              <a:rPr lang="en-US" sz="2800" dirty="0" smtClean="0">
                <a:solidFill>
                  <a:srgbClr val="3333CC"/>
                </a:solidFill>
              </a:rPr>
            </a:br>
            <a:r>
              <a:rPr lang="en-US" sz="2800" dirty="0" smtClean="0">
                <a:solidFill>
                  <a:srgbClr val="3333CC"/>
                </a:solidFill>
              </a:rPr>
              <a:t>(no electrical resistance) and is therefore persistent</a:t>
            </a:r>
          </a:p>
          <a:p>
            <a:endParaRPr lang="en-US" sz="2800" dirty="0" smtClean="0">
              <a:solidFill>
                <a:srgbClr val="3333CC"/>
              </a:solidFill>
            </a:endParaRPr>
          </a:p>
          <a:p>
            <a:r>
              <a:rPr lang="en-US" sz="2800" dirty="0" smtClean="0">
                <a:solidFill>
                  <a:srgbClr val="3333CC"/>
                </a:solidFill>
              </a:rPr>
              <a:t>it creates a magnetic field, and the magnet floats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8458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3333CC"/>
                </a:solidFill>
              </a:rPr>
              <a:t>This can be explained by Faraday’s law of induction and </a:t>
            </a:r>
            <a:r>
              <a:rPr lang="en-US" sz="2800" dirty="0" err="1" smtClean="0">
                <a:solidFill>
                  <a:srgbClr val="3333CC"/>
                </a:solidFill>
              </a:rPr>
              <a:t>dissipationless</a:t>
            </a:r>
            <a:r>
              <a:rPr lang="en-US" sz="2800" dirty="0" smtClean="0">
                <a:solidFill>
                  <a:srgbClr val="3333CC"/>
                </a:solidFill>
              </a:rPr>
              <a:t> currents.</a:t>
            </a:r>
          </a:p>
          <a:p>
            <a:pPr lvl="0"/>
            <a:endParaRPr lang="en-US" sz="1000" dirty="0" smtClean="0">
              <a:solidFill>
                <a:srgbClr val="3333CC"/>
              </a:solidFill>
            </a:endParaRPr>
          </a:p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But there is more!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4572000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Now:  cool down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8915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71663" y="2819400"/>
              <a:ext cx="2382837" cy="1173163"/>
            </p14:xfrm>
          </p:contentPart>
        </mc:Choice>
        <mc:Fallback>
          <p:pic>
            <p:nvPicPr>
              <p:cNvPr id="68915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0495" y="2808551"/>
                <a:ext cx="2408056" cy="1197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89155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95600" y="3195638"/>
              <a:ext cx="328613" cy="309562"/>
            </p14:xfrm>
          </p:contentPart>
        </mc:Choice>
        <mc:Fallback>
          <p:pic>
            <p:nvPicPr>
              <p:cNvPr id="689155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0450" y="3180537"/>
                <a:ext cx="359635" cy="33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8915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73663" y="1905000"/>
              <a:ext cx="1725612" cy="496888"/>
            </p14:xfrm>
          </p:contentPart>
        </mc:Choice>
        <mc:Fallback>
          <p:pic>
            <p:nvPicPr>
              <p:cNvPr id="68915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9262" y="1890227"/>
                <a:ext cx="1743973" cy="5253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89157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28988" y="2071688"/>
              <a:ext cx="1724025" cy="1085850"/>
            </p14:xfrm>
          </p:contentPart>
        </mc:Choice>
        <mc:Fallback>
          <p:pic>
            <p:nvPicPr>
              <p:cNvPr id="689157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6380" y="2058705"/>
                <a:ext cx="1749601" cy="1112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89158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38613" y="2971800"/>
              <a:ext cx="4814887" cy="525463"/>
            </p14:xfrm>
          </p:contentPart>
        </mc:Choice>
        <mc:Fallback>
          <p:pic>
            <p:nvPicPr>
              <p:cNvPr id="689158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4211" y="2957667"/>
                <a:ext cx="4833969" cy="55409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304800"/>
            <a:ext cx="84582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rgbClr val="3333CC"/>
                </a:solidFill>
              </a:rPr>
              <a:t>This can be explained by Faraday’s law of induction and </a:t>
            </a:r>
            <a:r>
              <a:rPr lang="en-US" sz="2800" dirty="0" err="1" smtClean="0">
                <a:solidFill>
                  <a:srgbClr val="3333CC"/>
                </a:solidFill>
              </a:rPr>
              <a:t>dissipationless</a:t>
            </a:r>
            <a:r>
              <a:rPr lang="en-US" sz="2800" dirty="0" smtClean="0">
                <a:solidFill>
                  <a:srgbClr val="3333CC"/>
                </a:solidFill>
              </a:rPr>
              <a:t> currents.</a:t>
            </a:r>
          </a:p>
          <a:p>
            <a:pPr lvl="0"/>
            <a:endParaRPr lang="en-US" sz="1000" dirty="0" smtClean="0">
              <a:solidFill>
                <a:srgbClr val="3333CC"/>
              </a:solidFill>
            </a:endParaRPr>
          </a:p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But there is more!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4171652"/>
            <a:ext cx="8709436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phase transition, the superconducting material becomes</a:t>
            </a:r>
          </a:p>
          <a:p>
            <a:r>
              <a:rPr lang="en-US" dirty="0" smtClean="0"/>
              <a:t>an extreme diamagnetic material, which expels all magnetic</a:t>
            </a:r>
          </a:p>
          <a:p>
            <a:r>
              <a:rPr lang="en-US" dirty="0" smtClean="0"/>
              <a:t>fields by generating the opposite magnetic field</a:t>
            </a:r>
          </a:p>
          <a:p>
            <a:endParaRPr lang="en-US" dirty="0" smtClean="0"/>
          </a:p>
          <a:p>
            <a:r>
              <a:rPr lang="en-US" sz="2800" dirty="0" err="1" smtClean="0">
                <a:solidFill>
                  <a:srgbClr val="FF0000"/>
                </a:solidFill>
              </a:rPr>
              <a:t>Meissner</a:t>
            </a:r>
            <a:r>
              <a:rPr lang="en-US" sz="2800" dirty="0" smtClean="0">
                <a:solidFill>
                  <a:srgbClr val="FF0000"/>
                </a:solidFill>
              </a:rPr>
              <a:t> effect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258580"/>
            <a:ext cx="3021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</a:rPr>
              <a:t>But there is more!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5024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71663" y="2819400"/>
              <a:ext cx="2382837" cy="1173163"/>
            </p14:xfrm>
          </p:contentPart>
        </mc:Choice>
        <mc:Fallback>
          <p:pic>
            <p:nvPicPr>
              <p:cNvPr id="65024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60495" y="2808551"/>
                <a:ext cx="2408056" cy="1197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5024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95600" y="3195638"/>
              <a:ext cx="328613" cy="309562"/>
            </p14:xfrm>
          </p:contentPart>
        </mc:Choice>
        <mc:Fallback>
          <p:pic>
            <p:nvPicPr>
              <p:cNvPr id="65024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80450" y="3180537"/>
                <a:ext cx="359635" cy="339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5024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73663" y="1905000"/>
              <a:ext cx="1725612" cy="496888"/>
            </p14:xfrm>
          </p:contentPart>
        </mc:Choice>
        <mc:Fallback>
          <p:pic>
            <p:nvPicPr>
              <p:cNvPr id="65024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59262" y="1890227"/>
                <a:ext cx="1743973" cy="5253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5024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28988" y="2071688"/>
              <a:ext cx="1724025" cy="1085850"/>
            </p14:xfrm>
          </p:contentPart>
        </mc:Choice>
        <mc:Fallback>
          <p:pic>
            <p:nvPicPr>
              <p:cNvPr id="65024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16380" y="2058705"/>
                <a:ext cx="1749601" cy="1112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50248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38613" y="2971800"/>
              <a:ext cx="4814887" cy="525463"/>
            </p14:xfrm>
          </p:contentPart>
        </mc:Choice>
        <mc:Fallback>
          <p:pic>
            <p:nvPicPr>
              <p:cNvPr id="650248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24211" y="2957667"/>
                <a:ext cx="4833969" cy="55409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00122 -0.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5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56007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076551" y="152400"/>
            <a:ext cx="36263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milli</a:t>
            </a:r>
            <a:r>
              <a:rPr lang="en-US" sz="3200" dirty="0" smtClean="0">
                <a:solidFill>
                  <a:srgbClr val="0000FF"/>
                </a:solidFill>
              </a:rPr>
              <a:t>-Kelvin physics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Superfluid helium-3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 descr="Image result for flux pinning supercondu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71703"/>
            <a:ext cx="6229349" cy="55814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05400" y="381000"/>
            <a:ext cx="226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Meissner</a:t>
            </a:r>
            <a:r>
              <a:rPr lang="en-US" dirty="0" smtClean="0"/>
              <a:t> effect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 descr="Image result for flux pinning superconductor"/>
          <p:cNvPicPr>
            <a:picLocks noChangeAspect="1" noChangeArrowheads="1"/>
          </p:cNvPicPr>
          <p:nvPr/>
        </p:nvPicPr>
        <p:blipFill>
          <a:blip r:embed="rId2" cstate="print"/>
          <a:srcRect t="13043"/>
          <a:stretch>
            <a:fillRect/>
          </a:stretch>
        </p:blipFill>
        <p:spPr bwMode="auto">
          <a:xfrm>
            <a:off x="354808" y="990600"/>
            <a:ext cx="8399961" cy="304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69208" y="457200"/>
            <a:ext cx="2266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Meissner</a:t>
            </a:r>
            <a:r>
              <a:rPr lang="en-US" dirty="0" smtClean="0">
                <a:solidFill>
                  <a:srgbClr val="FF0000"/>
                </a:solidFill>
              </a:rPr>
              <a:t> effect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4408" y="457200"/>
            <a:ext cx="4073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Flux penetration and pinning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400" y="4572000"/>
            <a:ext cx="3811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II superconductors at</a:t>
            </a:r>
          </a:p>
          <a:p>
            <a:r>
              <a:rPr lang="en-US" dirty="0" smtClean="0"/>
              <a:t>high magnetic fields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4495800"/>
            <a:ext cx="3811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I superconductors</a:t>
            </a:r>
          </a:p>
          <a:p>
            <a:r>
              <a:rPr lang="en-US" dirty="0" smtClean="0"/>
              <a:t>Type II superconductors at</a:t>
            </a:r>
          </a:p>
          <a:p>
            <a:r>
              <a:rPr lang="en-US" dirty="0" smtClean="0"/>
              <a:t>low magnetic fields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5" name="Rectangle 1"/>
          <p:cNvSpPr>
            <a:spLocks noChangeArrowheads="1"/>
          </p:cNvSpPr>
          <p:nvPr/>
        </p:nvSpPr>
        <p:spPr bwMode="auto">
          <a:xfrm>
            <a:off x="0" y="507623"/>
            <a:ext cx="914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“Our” superconductor: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Yttrium barium copper oxide (YBCO), type II superconductor</a:t>
            </a:r>
          </a:p>
          <a:p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b="0" i="0" u="none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around 90 K 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(-183°C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So far: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Polycrystalline form with small grains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Low critical current.  </a:t>
            </a:r>
            <a:r>
              <a:rPr lang="en-US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Meissner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effect dominates over flux pinning.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(However,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due to saturated current, flux is not completely expelled).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aseline="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Now: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Single domain (single crystal):  high critical current.</a:t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Flux penetratio</a:t>
            </a:r>
            <a:r>
              <a:rPr lang="en-US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Flux pinning enhanced with impurities (e.g. silver).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2808744"/>
            <a:ext cx="499367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Flux pinning and hysteresis</a:t>
            </a:r>
          </a:p>
          <a:p>
            <a:endParaRPr lang="en-US" dirty="0" smtClean="0"/>
          </a:p>
          <a:p>
            <a:r>
              <a:rPr lang="en-US" dirty="0" smtClean="0"/>
              <a:t>Flux pinning provides lateral forces</a:t>
            </a:r>
          </a:p>
          <a:p>
            <a:r>
              <a:rPr lang="en-US" dirty="0" smtClean="0"/>
              <a:t>Forces are attractive and repulsive:</a:t>
            </a:r>
            <a:br>
              <a:rPr lang="en-US" dirty="0" smtClean="0"/>
            </a:br>
            <a:r>
              <a:rPr lang="en-US" dirty="0" smtClean="0"/>
              <a:t>	Magnetic suspension effect</a:t>
            </a:r>
          </a:p>
          <a:p>
            <a:endParaRPr lang="en-US" dirty="0" smtClean="0"/>
          </a:p>
          <a:p>
            <a:r>
              <a:rPr lang="en-US" dirty="0" smtClean="0"/>
              <a:t>Magnetic bearing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762000"/>
            <a:ext cx="2576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 have seen: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676400"/>
            <a:ext cx="8120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currents</a:t>
            </a:r>
          </a:p>
          <a:p>
            <a:r>
              <a:rPr lang="en-US" dirty="0" smtClean="0"/>
              <a:t>Phase transition to diamagnetic material (</a:t>
            </a:r>
            <a:r>
              <a:rPr lang="en-US" dirty="0" err="1" smtClean="0"/>
              <a:t>Meissner</a:t>
            </a:r>
            <a:r>
              <a:rPr lang="en-US" dirty="0" smtClean="0"/>
              <a:t> effect)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0"/>
            <a:ext cx="357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6600FF"/>
                </a:solidFill>
              </a:rPr>
              <a:t>A new material!</a:t>
            </a:r>
            <a:endParaRPr lang="en-US" sz="3600" b="1" dirty="0">
              <a:solidFill>
                <a:srgbClr val="66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149" y="3124200"/>
            <a:ext cx="6582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Modern materials change the world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44650"/>
            <a:ext cx="4267200" cy="27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90800" y="1097340"/>
            <a:ext cx="31983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 Very cold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 Made of waves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000000"/>
                </a:solidFill>
              </a:rPr>
              <a:t> Superfluid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Leg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973172"/>
            <a:ext cx="3733800" cy="2494178"/>
          </a:xfrm>
          <a:prstGeom prst="rect">
            <a:avLst/>
          </a:prstGeom>
          <a:noFill/>
        </p:spPr>
      </p:pic>
      <p:sp>
        <p:nvSpPr>
          <p:cNvPr id="5416964" name="Text Box 4"/>
          <p:cNvSpPr txBox="1">
            <a:spLocks noChangeArrowheads="1"/>
          </p:cNvSpPr>
          <p:nvPr/>
        </p:nvSpPr>
        <p:spPr bwMode="auto">
          <a:xfrm>
            <a:off x="0" y="1371600"/>
            <a:ext cx="7354899" cy="35394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Our approach: </a:t>
            </a:r>
            <a:r>
              <a:rPr lang="en-US" sz="3200" b="1" dirty="0" smtClean="0">
                <a:solidFill>
                  <a:srgbClr val="FF0000"/>
                </a:solidFill>
                <a:latin typeface="Arial"/>
              </a:rPr>
              <a:t>Atomic </a:t>
            </a:r>
            <a:r>
              <a:rPr lang="en-US" sz="3200" b="1" dirty="0" err="1" smtClean="0">
                <a:solidFill>
                  <a:srgbClr val="FF0000"/>
                </a:solidFill>
                <a:latin typeface="Arial"/>
              </a:rPr>
              <a:t>legos</a:t>
            </a:r>
            <a:endParaRPr lang="en-US" sz="3200" b="1" dirty="0" smtClean="0">
              <a:solidFill>
                <a:srgbClr val="FF0000"/>
              </a:solidFill>
              <a:latin typeface="Arial"/>
            </a:endParaRP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000000"/>
              </a:solidFill>
              <a:latin typeface="Arial"/>
            </a:endParaRP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Freeze atoms close to absolute zero:</a:t>
            </a:r>
            <a:br>
              <a:rPr lang="en-US" sz="3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nanokelvin, make them stand still</a:t>
            </a: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3200" b="1" dirty="0" smtClean="0">
              <a:solidFill>
                <a:srgbClr val="000000"/>
              </a:solidFill>
              <a:latin typeface="Arial"/>
            </a:endParaRP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Assemble them to behave </a:t>
            </a:r>
            <a:br>
              <a:rPr lang="en-US" sz="3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like important materials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0"/>
            <a:ext cx="9220200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900" dirty="0" smtClean="0">
                <a:solidFill>
                  <a:srgbClr val="000000"/>
                </a:solidFill>
              </a:rPr>
              <a:t>Study of materials at a fundamental level</a:t>
            </a:r>
            <a:endParaRPr lang="en-US" sz="39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5610761"/>
            <a:ext cx="9144000" cy="132343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Quantum simulator: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en-US" sz="4000" dirty="0" smtClean="0">
                <a:solidFill>
                  <a:srgbClr val="000000"/>
                </a:solidFill>
              </a:rPr>
              <a:t>a special purpose quantum computer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57535"/>
            <a:ext cx="4123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Ultrahigh vacuum chamber –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world’s best thermos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105400"/>
            <a:ext cx="2239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Box made with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 and/or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magnetic fields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724400" y="3962400"/>
            <a:ext cx="1752600" cy="1524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953000" y="2743200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million nanokelvin atoms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27714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76638" y="2543175"/>
              <a:ext cx="1087437" cy="969963"/>
            </p14:xfrm>
          </p:contentPart>
        </mc:Choice>
        <mc:Fallback>
          <p:pic>
            <p:nvPicPr>
              <p:cNvPr id="627714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7301" y="2531959"/>
                <a:ext cx="1108266" cy="99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27715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97288" y="2740025"/>
              <a:ext cx="1060450" cy="915988"/>
            </p14:xfrm>
          </p:contentPart>
        </mc:Choice>
        <mc:Fallback>
          <p:pic>
            <p:nvPicPr>
              <p:cNvPr id="627715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8286" y="2728859"/>
                <a:ext cx="1079895" cy="933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2771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11550" y="2443163"/>
              <a:ext cx="11113" cy="1312862"/>
            </p14:xfrm>
          </p:contentPart>
        </mc:Choice>
        <mc:Fallback>
          <p:pic>
            <p:nvPicPr>
              <p:cNvPr id="62771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867" y="2415691"/>
                <a:ext cx="57417" cy="1367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27717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08375" y="2424113"/>
              <a:ext cx="1289050" cy="1357312"/>
            </p14:xfrm>
          </p:contentPart>
        </mc:Choice>
        <mc:Fallback>
          <p:pic>
            <p:nvPicPr>
              <p:cNvPr id="627717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7701" y="2393958"/>
                <a:ext cx="1350399" cy="140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7718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38413" y="679450"/>
              <a:ext cx="234950" cy="120650"/>
            </p14:xfrm>
          </p:contentPart>
        </mc:Choice>
        <mc:Fallback>
          <p:pic>
            <p:nvPicPr>
              <p:cNvPr id="627718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4804" y="667960"/>
                <a:ext cx="245777" cy="135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27719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62175" y="1042988"/>
              <a:ext cx="68263" cy="87312"/>
            </p14:xfrm>
          </p:contentPart>
        </mc:Choice>
        <mc:Fallback>
          <p:pic>
            <p:nvPicPr>
              <p:cNvPr id="627719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8284" y="1038711"/>
                <a:ext cx="76398" cy="95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27720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51038" y="1352550"/>
              <a:ext cx="38100" cy="115888"/>
            </p14:xfrm>
          </p:contentPart>
        </mc:Choice>
        <mc:Fallback>
          <p:pic>
            <p:nvPicPr>
              <p:cNvPr id="627720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4561" y="1347871"/>
                <a:ext cx="51816" cy="125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7721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57363" y="1841500"/>
              <a:ext cx="44450" cy="131763"/>
            </p14:xfrm>
          </p:contentPart>
        </mc:Choice>
        <mc:Fallback>
          <p:pic>
            <p:nvPicPr>
              <p:cNvPr id="627721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51533" y="1837192"/>
                <a:ext cx="54652" cy="141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27722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7988" y="2271713"/>
              <a:ext cx="12700" cy="157162"/>
            </p14:xfrm>
          </p:contentPart>
        </mc:Choice>
        <mc:Fallback>
          <p:pic>
            <p:nvPicPr>
              <p:cNvPr id="627722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73634" y="2267784"/>
                <a:ext cx="24674" cy="165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27723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3700" y="2803525"/>
              <a:ext cx="1588" cy="136525"/>
            </p14:xfrm>
          </p:contentPart>
        </mc:Choice>
        <mc:Fallback>
          <p:pic>
            <p:nvPicPr>
              <p:cNvPr id="627723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60524" y="2798842"/>
                <a:ext cx="9301" cy="14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27724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36725" y="3800475"/>
              <a:ext cx="33338" cy="90488"/>
            </p14:xfrm>
          </p:contentPart>
        </mc:Choice>
        <mc:Fallback>
          <p:pic>
            <p:nvPicPr>
              <p:cNvPr id="627724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31962" y="3795788"/>
                <a:ext cx="42130" cy="9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27725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7063" y="4105275"/>
              <a:ext cx="77787" cy="198438"/>
            </p14:xfrm>
          </p:contentPart>
        </mc:Choice>
        <mc:Fallback>
          <p:pic>
            <p:nvPicPr>
              <p:cNvPr id="627725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91686" y="4099892"/>
                <a:ext cx="88899" cy="209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62772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89150" y="4435475"/>
              <a:ext cx="95250" cy="106363"/>
            </p14:xfrm>
          </p:contentPart>
        </mc:Choice>
        <mc:Fallback>
          <p:pic>
            <p:nvPicPr>
              <p:cNvPr id="62772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83311" y="4429667"/>
                <a:ext cx="106198" cy="11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27727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4575" y="4672013"/>
              <a:ext cx="134938" cy="134937"/>
            </p14:xfrm>
          </p:contentPart>
        </mc:Choice>
        <mc:Fallback>
          <p:pic>
            <p:nvPicPr>
              <p:cNvPr id="627727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08833" y="4666209"/>
                <a:ext cx="144987" cy="145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27728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47950" y="4946650"/>
              <a:ext cx="117475" cy="84138"/>
            </p14:xfrm>
          </p:contentPart>
        </mc:Choice>
        <mc:Fallback>
          <p:pic>
            <p:nvPicPr>
              <p:cNvPr id="627728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44324" y="4943054"/>
                <a:ext cx="125814" cy="9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27729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46413" y="5126038"/>
              <a:ext cx="60325" cy="34925"/>
            </p14:xfrm>
          </p:contentPart>
        </mc:Choice>
        <mc:Fallback>
          <p:pic>
            <p:nvPicPr>
              <p:cNvPr id="627729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42822" y="5122474"/>
                <a:ext cx="68225" cy="42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27730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5343525"/>
              <a:ext cx="150813" cy="34925"/>
            </p14:xfrm>
          </p:contentPart>
        </mc:Choice>
        <mc:Fallback>
          <p:pic>
            <p:nvPicPr>
              <p:cNvPr id="627730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71611" y="5338586"/>
                <a:ext cx="160171" cy="46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27731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5316538"/>
              <a:ext cx="98425" cy="4762"/>
            </p14:xfrm>
          </p:contentPart>
        </mc:Choice>
        <mc:Fallback>
          <p:pic>
            <p:nvPicPr>
              <p:cNvPr id="627731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56168" y="5312896"/>
                <a:ext cx="107765" cy="13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27732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3100" y="5340350"/>
              <a:ext cx="100013" cy="7938"/>
            </p14:xfrm>
          </p:contentPart>
        </mc:Choice>
        <mc:Fallback>
          <p:pic>
            <p:nvPicPr>
              <p:cNvPr id="627732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7742" y="5329970"/>
                <a:ext cx="108943" cy="33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27733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4413" y="5299075"/>
              <a:ext cx="122237" cy="3175"/>
            </p14:xfrm>
          </p:contentPart>
        </mc:Choice>
        <mc:Fallback>
          <p:pic>
            <p:nvPicPr>
              <p:cNvPr id="627733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19052" y="5288189"/>
                <a:ext cx="131172" cy="26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7734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1925" y="5216525"/>
              <a:ext cx="109538" cy="19050"/>
            </p14:xfrm>
          </p:contentPart>
        </mc:Choice>
        <mc:Fallback>
          <p:pic>
            <p:nvPicPr>
              <p:cNvPr id="627734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37256" y="5213183"/>
                <a:ext cx="117798" cy="31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27735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54675" y="5129213"/>
              <a:ext cx="147638" cy="28575"/>
            </p14:xfrm>
          </p:contentPart>
        </mc:Choice>
        <mc:Fallback>
          <p:pic>
            <p:nvPicPr>
              <p:cNvPr id="627735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51083" y="5122559"/>
                <a:ext cx="157337" cy="4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27736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91238" y="4884738"/>
              <a:ext cx="88900" cy="74612"/>
            </p14:xfrm>
          </p:contentPart>
        </mc:Choice>
        <mc:Fallback>
          <p:pic>
            <p:nvPicPr>
              <p:cNvPr id="627736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86559" y="4880754"/>
                <a:ext cx="97538" cy="83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7737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1600" y="4551363"/>
              <a:ext cx="69850" cy="92075"/>
            </p14:xfrm>
          </p:contentPart>
        </mc:Choice>
        <mc:Fallback>
          <p:pic>
            <p:nvPicPr>
              <p:cNvPr id="627737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47999" y="4547437"/>
                <a:ext cx="77411" cy="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27738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9563" y="4100513"/>
              <a:ext cx="39687" cy="165100"/>
            </p14:xfrm>
          </p:contentPart>
        </mc:Choice>
        <mc:Fallback>
          <p:pic>
            <p:nvPicPr>
              <p:cNvPr id="627738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6051" y="4095817"/>
                <a:ext cx="47765" cy="173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27739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77038" y="3516313"/>
              <a:ext cx="15875" cy="211137"/>
            </p14:xfrm>
          </p:contentPart>
        </mc:Choice>
        <mc:Fallback>
          <p:pic>
            <p:nvPicPr>
              <p:cNvPr id="627739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765132" y="3512356"/>
                <a:ext cx="34636" cy="219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27740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42125" y="3052763"/>
              <a:ext cx="15875" cy="168275"/>
            </p14:xfrm>
          </p:contentPart>
        </mc:Choice>
        <mc:Fallback>
          <p:pic>
            <p:nvPicPr>
              <p:cNvPr id="627740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34868" y="3048833"/>
                <a:ext cx="38554" cy="178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27741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8788" y="2614613"/>
              <a:ext cx="42862" cy="47625"/>
            </p14:xfrm>
          </p:contentPart>
        </mc:Choice>
        <mc:Fallback>
          <p:pic>
            <p:nvPicPr>
              <p:cNvPr id="627741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05125" y="2611059"/>
                <a:ext cx="53120" cy="5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627742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6863" y="2152650"/>
              <a:ext cx="28575" cy="77788"/>
            </p14:xfrm>
          </p:contentPart>
        </mc:Choice>
        <mc:Fallback>
          <p:pic>
            <p:nvPicPr>
              <p:cNvPr id="627742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42630" y="2148328"/>
                <a:ext cx="37747" cy="87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27743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4938" y="1776413"/>
              <a:ext cx="61912" cy="80962"/>
            </p14:xfrm>
          </p:contentPart>
        </mc:Choice>
        <mc:Fallback>
          <p:pic>
            <p:nvPicPr>
              <p:cNvPr id="627743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480979" y="1772490"/>
                <a:ext cx="70191" cy="8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27744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9488" y="1098550"/>
              <a:ext cx="360362" cy="334963"/>
            </p14:xfrm>
          </p:contentPart>
        </mc:Choice>
        <mc:Fallback>
          <p:pic>
            <p:nvPicPr>
              <p:cNvPr id="627744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054453" y="1093508"/>
                <a:ext cx="371151" cy="34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627745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7263" y="568325"/>
              <a:ext cx="1095375" cy="428625"/>
            </p14:xfrm>
          </p:contentPart>
        </mc:Choice>
        <mc:Fallback>
          <p:pic>
            <p:nvPicPr>
              <p:cNvPr id="627745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63665" y="564717"/>
                <a:ext cx="1104731" cy="44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27746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6388" y="565150"/>
              <a:ext cx="149225" cy="12700"/>
            </p14:xfrm>
          </p:contentPart>
        </mc:Choice>
        <mc:Fallback>
          <p:pic>
            <p:nvPicPr>
              <p:cNvPr id="627746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110676" y="560564"/>
                <a:ext cx="159578" cy="30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27747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8800" y="498475"/>
              <a:ext cx="800100" cy="153988"/>
            </p14:xfrm>
          </p:contentPart>
        </mc:Choice>
        <mc:Fallback>
          <p:pic>
            <p:nvPicPr>
              <p:cNvPr id="627747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094125" y="492732"/>
                <a:ext cx="810169" cy="16439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757535"/>
            <a:ext cx="386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Ultrahigh vacuum chamber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5105400"/>
            <a:ext cx="2239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Box made with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electric and/or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magnetic fields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724400" y="3962400"/>
            <a:ext cx="1752600" cy="1524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010400" y="457200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Laser beams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2362200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90033"/>
                </a:solidFill>
              </a:rPr>
              <a:t>Rf</a:t>
            </a:r>
            <a:r>
              <a:rPr lang="en-US" dirty="0" smtClean="0">
                <a:solidFill>
                  <a:srgbClr val="990033"/>
                </a:solidFill>
              </a:rPr>
              <a:t> and microwaves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2743200"/>
            <a:ext cx="379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million nanokelvin atoms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628738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76638" y="2543175"/>
              <a:ext cx="1087437" cy="969963"/>
            </p14:xfrm>
          </p:contentPart>
        </mc:Choice>
        <mc:Fallback>
          <p:pic>
            <p:nvPicPr>
              <p:cNvPr id="628738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67301" y="2531959"/>
                <a:ext cx="1108266" cy="992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28739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97288" y="2740025"/>
              <a:ext cx="1060450" cy="915988"/>
            </p14:xfrm>
          </p:contentPart>
        </mc:Choice>
        <mc:Fallback>
          <p:pic>
            <p:nvPicPr>
              <p:cNvPr id="628739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8286" y="2728859"/>
                <a:ext cx="1079895" cy="933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2874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11550" y="2443163"/>
              <a:ext cx="11113" cy="1312862"/>
            </p14:xfrm>
          </p:contentPart>
        </mc:Choice>
        <mc:Fallback>
          <p:pic>
            <p:nvPicPr>
              <p:cNvPr id="62874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867" y="2415691"/>
                <a:ext cx="57417" cy="1367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28741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08375" y="2424113"/>
              <a:ext cx="1289050" cy="1357312"/>
            </p14:xfrm>
          </p:contentPart>
        </mc:Choice>
        <mc:Fallback>
          <p:pic>
            <p:nvPicPr>
              <p:cNvPr id="628741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7701" y="2393958"/>
                <a:ext cx="1350399" cy="14046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28742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38413" y="679450"/>
              <a:ext cx="234950" cy="120650"/>
            </p14:xfrm>
          </p:contentPart>
        </mc:Choice>
        <mc:Fallback>
          <p:pic>
            <p:nvPicPr>
              <p:cNvPr id="628742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4804" y="667960"/>
                <a:ext cx="245777" cy="135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28743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62175" y="1042988"/>
              <a:ext cx="68263" cy="87312"/>
            </p14:xfrm>
          </p:contentPart>
        </mc:Choice>
        <mc:Fallback>
          <p:pic>
            <p:nvPicPr>
              <p:cNvPr id="628743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58284" y="1038711"/>
                <a:ext cx="76398" cy="95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628744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51038" y="1352550"/>
              <a:ext cx="38100" cy="115888"/>
            </p14:xfrm>
          </p:contentPart>
        </mc:Choice>
        <mc:Fallback>
          <p:pic>
            <p:nvPicPr>
              <p:cNvPr id="628744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44561" y="1347871"/>
                <a:ext cx="51816" cy="125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28745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57363" y="1841500"/>
              <a:ext cx="44450" cy="131763"/>
            </p14:xfrm>
          </p:contentPart>
        </mc:Choice>
        <mc:Fallback>
          <p:pic>
            <p:nvPicPr>
              <p:cNvPr id="628745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51533" y="1837192"/>
                <a:ext cx="54652" cy="141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28746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7988" y="2271713"/>
              <a:ext cx="12700" cy="157162"/>
            </p14:xfrm>
          </p:contentPart>
        </mc:Choice>
        <mc:Fallback>
          <p:pic>
            <p:nvPicPr>
              <p:cNvPr id="628746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73634" y="2267784"/>
                <a:ext cx="24674" cy="165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28747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63700" y="2803525"/>
              <a:ext cx="1588" cy="136525"/>
            </p14:xfrm>
          </p:contentPart>
        </mc:Choice>
        <mc:Fallback>
          <p:pic>
            <p:nvPicPr>
              <p:cNvPr id="628747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60524" y="2798842"/>
                <a:ext cx="9301" cy="1448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28748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36725" y="3800475"/>
              <a:ext cx="33338" cy="90488"/>
            </p14:xfrm>
          </p:contentPart>
        </mc:Choice>
        <mc:Fallback>
          <p:pic>
            <p:nvPicPr>
              <p:cNvPr id="628748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31962" y="3795788"/>
                <a:ext cx="42130" cy="991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28749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7063" y="4105275"/>
              <a:ext cx="77787" cy="198438"/>
            </p14:xfrm>
          </p:contentPart>
        </mc:Choice>
        <mc:Fallback>
          <p:pic>
            <p:nvPicPr>
              <p:cNvPr id="628749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91686" y="4099892"/>
                <a:ext cx="88899" cy="209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628750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89150" y="4435475"/>
              <a:ext cx="95250" cy="106363"/>
            </p14:xfrm>
          </p:contentPart>
        </mc:Choice>
        <mc:Fallback>
          <p:pic>
            <p:nvPicPr>
              <p:cNvPr id="628750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83311" y="4429667"/>
                <a:ext cx="106198" cy="117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628751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4575" y="4672013"/>
              <a:ext cx="134938" cy="134937"/>
            </p14:xfrm>
          </p:contentPart>
        </mc:Choice>
        <mc:Fallback>
          <p:pic>
            <p:nvPicPr>
              <p:cNvPr id="628751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08833" y="4666209"/>
                <a:ext cx="144987" cy="145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628752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47950" y="4946650"/>
              <a:ext cx="117475" cy="84138"/>
            </p14:xfrm>
          </p:contentPart>
        </mc:Choice>
        <mc:Fallback>
          <p:pic>
            <p:nvPicPr>
              <p:cNvPr id="628752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44324" y="4943054"/>
                <a:ext cx="125814" cy="92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28753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46413" y="5126038"/>
              <a:ext cx="60325" cy="34925"/>
            </p14:xfrm>
          </p:contentPart>
        </mc:Choice>
        <mc:Fallback>
          <p:pic>
            <p:nvPicPr>
              <p:cNvPr id="628753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42822" y="5122474"/>
                <a:ext cx="68225" cy="427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28754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5343525"/>
              <a:ext cx="150813" cy="34925"/>
            </p14:xfrm>
          </p:contentPart>
        </mc:Choice>
        <mc:Fallback>
          <p:pic>
            <p:nvPicPr>
              <p:cNvPr id="628754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71611" y="5338586"/>
                <a:ext cx="160171" cy="469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28755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5316538"/>
              <a:ext cx="98425" cy="4762"/>
            </p14:xfrm>
          </p:contentPart>
        </mc:Choice>
        <mc:Fallback>
          <p:pic>
            <p:nvPicPr>
              <p:cNvPr id="628755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56168" y="5312896"/>
                <a:ext cx="107765" cy="13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28756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83100" y="5340350"/>
              <a:ext cx="100013" cy="7938"/>
            </p14:xfrm>
          </p:contentPart>
        </mc:Choice>
        <mc:Fallback>
          <p:pic>
            <p:nvPicPr>
              <p:cNvPr id="628756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477742" y="5329970"/>
                <a:ext cx="108943" cy="335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28757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24413" y="5299075"/>
              <a:ext cx="122237" cy="3175"/>
            </p14:xfrm>
          </p:contentPart>
        </mc:Choice>
        <mc:Fallback>
          <p:pic>
            <p:nvPicPr>
              <p:cNvPr id="628757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819052" y="5288189"/>
                <a:ext cx="131172" cy="263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28758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1925" y="5216525"/>
              <a:ext cx="109538" cy="19050"/>
            </p14:xfrm>
          </p:contentPart>
        </mc:Choice>
        <mc:Fallback>
          <p:pic>
            <p:nvPicPr>
              <p:cNvPr id="628758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37256" y="5213183"/>
                <a:ext cx="117798" cy="31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28759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54675" y="5129213"/>
              <a:ext cx="147638" cy="28575"/>
            </p14:xfrm>
          </p:contentPart>
        </mc:Choice>
        <mc:Fallback>
          <p:pic>
            <p:nvPicPr>
              <p:cNvPr id="628759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51083" y="5122559"/>
                <a:ext cx="157337" cy="4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28760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91238" y="4884738"/>
              <a:ext cx="88900" cy="74612"/>
            </p14:xfrm>
          </p:contentPart>
        </mc:Choice>
        <mc:Fallback>
          <p:pic>
            <p:nvPicPr>
              <p:cNvPr id="628760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086559" y="4880754"/>
                <a:ext cx="97538" cy="83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8761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51600" y="4551363"/>
              <a:ext cx="69850" cy="92075"/>
            </p14:xfrm>
          </p:contentPart>
        </mc:Choice>
        <mc:Fallback>
          <p:pic>
            <p:nvPicPr>
              <p:cNvPr id="628761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47999" y="4547437"/>
                <a:ext cx="77411" cy="995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28762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59563" y="4100513"/>
              <a:ext cx="39687" cy="165100"/>
            </p14:xfrm>
          </p:contentPart>
        </mc:Choice>
        <mc:Fallback>
          <p:pic>
            <p:nvPicPr>
              <p:cNvPr id="628762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56051" y="4095817"/>
                <a:ext cx="47765" cy="1734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28763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77038" y="3516313"/>
              <a:ext cx="15875" cy="211137"/>
            </p14:xfrm>
          </p:contentPart>
        </mc:Choice>
        <mc:Fallback>
          <p:pic>
            <p:nvPicPr>
              <p:cNvPr id="628763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765132" y="3512356"/>
                <a:ext cx="34636" cy="219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28764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42125" y="3052763"/>
              <a:ext cx="15875" cy="168275"/>
            </p14:xfrm>
          </p:contentPart>
        </mc:Choice>
        <mc:Fallback>
          <p:pic>
            <p:nvPicPr>
              <p:cNvPr id="628764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834868" y="3048833"/>
                <a:ext cx="38554" cy="178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28765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08788" y="2614613"/>
              <a:ext cx="42862" cy="47625"/>
            </p14:xfrm>
          </p:contentPart>
        </mc:Choice>
        <mc:Fallback>
          <p:pic>
            <p:nvPicPr>
              <p:cNvPr id="628765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805125" y="2611059"/>
                <a:ext cx="53120" cy="57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628766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6863" y="2152650"/>
              <a:ext cx="28575" cy="77788"/>
            </p14:xfrm>
          </p:contentPart>
        </mc:Choice>
        <mc:Fallback>
          <p:pic>
            <p:nvPicPr>
              <p:cNvPr id="628766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642630" y="2148328"/>
                <a:ext cx="37747" cy="87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28767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84938" y="1776413"/>
              <a:ext cx="61912" cy="80962"/>
            </p14:xfrm>
          </p:contentPart>
        </mc:Choice>
        <mc:Fallback>
          <p:pic>
            <p:nvPicPr>
              <p:cNvPr id="628767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480979" y="1772490"/>
                <a:ext cx="70191" cy="891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28768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59488" y="1098550"/>
              <a:ext cx="360362" cy="334963"/>
            </p14:xfrm>
          </p:contentPart>
        </mc:Choice>
        <mc:Fallback>
          <p:pic>
            <p:nvPicPr>
              <p:cNvPr id="628768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054453" y="1093508"/>
                <a:ext cx="371151" cy="345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628769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7263" y="568325"/>
              <a:ext cx="1095375" cy="428625"/>
            </p14:xfrm>
          </p:contentPart>
        </mc:Choice>
        <mc:Fallback>
          <p:pic>
            <p:nvPicPr>
              <p:cNvPr id="628769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763665" y="564717"/>
                <a:ext cx="1104731" cy="44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28770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6388" y="565150"/>
              <a:ext cx="149225" cy="12700"/>
            </p14:xfrm>
          </p:contentPart>
        </mc:Choice>
        <mc:Fallback>
          <p:pic>
            <p:nvPicPr>
              <p:cNvPr id="628770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110676" y="560564"/>
                <a:ext cx="159578" cy="30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28771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8800" y="498475"/>
              <a:ext cx="800100" cy="153988"/>
            </p14:xfrm>
          </p:contentPart>
        </mc:Choice>
        <mc:Fallback>
          <p:pic>
            <p:nvPicPr>
              <p:cNvPr id="628771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094125" y="492732"/>
                <a:ext cx="810169" cy="164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28772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71563" y="4951413"/>
              <a:ext cx="1417637" cy="1336675"/>
            </p14:xfrm>
          </p:contentPart>
        </mc:Choice>
        <mc:Fallback>
          <p:pic>
            <p:nvPicPr>
              <p:cNvPr id="628772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52114" y="4930782"/>
                <a:ext cx="1442849" cy="1372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28773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3400" y="246063"/>
              <a:ext cx="6461125" cy="1357312"/>
            </p14:xfrm>
          </p:contentPart>
        </mc:Choice>
        <mc:Fallback>
          <p:pic>
            <p:nvPicPr>
              <p:cNvPr id="628773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15041" y="230163"/>
                <a:ext cx="6483083" cy="13782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28774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45275" y="985838"/>
              <a:ext cx="1519238" cy="939800"/>
            </p14:xfrm>
          </p:contentPart>
        </mc:Choice>
        <mc:Fallback>
          <p:pic>
            <p:nvPicPr>
              <p:cNvPr id="628774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624024" y="968777"/>
                <a:ext cx="1556697" cy="969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28775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1613" y="2882900"/>
              <a:ext cx="2716212" cy="644525"/>
            </p14:xfrm>
          </p:contentPart>
        </mc:Choice>
        <mc:Fallback>
          <p:pic>
            <p:nvPicPr>
              <p:cNvPr id="628775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85366" y="2862691"/>
                <a:ext cx="2740042" cy="68566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http://upload.wikimedia.org/wikipedia/commons/thumb/f/fc/Quartz_crystals_Macro_1.JPG/1280px-Quartz_crystals_Macr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38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Quartz crystal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http://wiki.chemprime.chemeddl.org/images/5/58/632px-Sodium-chloride-3D-ion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6019800" cy="57054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086600" y="2057400"/>
            <a:ext cx="19153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Table salt</a:t>
            </a:r>
            <a:br>
              <a:rPr lang="en-US" sz="3200" dirty="0" smtClean="0"/>
            </a:br>
            <a:r>
              <a:rPr lang="en-US" sz="3200" dirty="0" err="1" smtClean="0"/>
              <a:t>NaCl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447800"/>
            <a:ext cx="516255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76551" y="152400"/>
            <a:ext cx="4567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micro-Kelvin physics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Laser cooling, trapping of atoms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752600"/>
            <a:ext cx="79223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</a:rPr>
              <a:t>How to create a periodic potential for the atoms?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(lattice physics, insulator, metal, band structure etc.)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gau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592" y="1905000"/>
            <a:ext cx="6730038" cy="2362200"/>
          </a:xfrm>
          <a:prstGeom prst="rect">
            <a:avLst/>
          </a:prstGeom>
          <a:noFill/>
        </p:spPr>
      </p:pic>
      <p:sp>
        <p:nvSpPr>
          <p:cNvPr id="3" name="Right Arrow 2"/>
          <p:cNvSpPr/>
          <p:nvPr/>
        </p:nvSpPr>
        <p:spPr bwMode="auto">
          <a:xfrm>
            <a:off x="0" y="25908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flipH="1">
            <a:off x="8153400" y="25908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6194" name="Picture 2" descr="http://www.cccc.edu/instruction/slympany/ELN/236/Mod7/leot01-07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799" y="4800600"/>
            <a:ext cx="6691507" cy="1447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66490" y="1062335"/>
            <a:ext cx="5524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Two laser beams form a standing wave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feastingintheknow.files.wordpress.com/2013/07/free-range-eggs-market-produce.jpg"/>
          <p:cNvPicPr>
            <a:picLocks noChangeAspect="1" noChangeArrowheads="1"/>
          </p:cNvPicPr>
          <p:nvPr/>
        </p:nvPicPr>
        <p:blipFill>
          <a:blip r:embed="rId2" cstate="print"/>
          <a:srcRect b="11335"/>
          <a:stretch>
            <a:fillRect/>
          </a:stretch>
        </p:blipFill>
        <p:spPr bwMode="auto">
          <a:xfrm>
            <a:off x="2978294" y="2850007"/>
            <a:ext cx="6165706" cy="4007993"/>
          </a:xfrm>
          <a:prstGeom prst="rect">
            <a:avLst/>
          </a:prstGeom>
          <a:noFill/>
        </p:spPr>
      </p:pic>
      <p:pic>
        <p:nvPicPr>
          <p:cNvPr id="441346" name="Picture 2" descr="http://1.bp.blogspot.com/-brh8hIoj8-4/Uc3G8zJ_g9I/AAAAAAAACFw/4VsIsuMKE5g/s612/eggtr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10200" cy="4207933"/>
          </a:xfrm>
          <a:prstGeom prst="rect">
            <a:avLst/>
          </a:prstGeom>
          <a:noFill/>
        </p:spPr>
      </p:pic>
      <p:sp>
        <p:nvSpPr>
          <p:cNvPr id="4" name="Right Arrow 3"/>
          <p:cNvSpPr/>
          <p:nvPr/>
        </p:nvSpPr>
        <p:spPr bwMode="auto">
          <a:xfrm>
            <a:off x="5715000" y="9144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 flipH="1">
            <a:off x="8001000" y="9144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 bwMode="auto">
          <a:xfrm rot="5400000" flipH="1">
            <a:off x="6819899" y="17907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 rot="16200000" flipH="1">
            <a:off x="6819900" y="38100"/>
            <a:ext cx="990600" cy="914400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tticeset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477" y="1270379"/>
            <a:ext cx="3078856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ubiclatt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" y="3886200"/>
            <a:ext cx="3291909" cy="2581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3724" y="558225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33CC"/>
                </a:solidFill>
              </a:rPr>
              <a:t>Three-dimensional optical lattice</a:t>
            </a:r>
            <a:endParaRPr lang="en-US" sz="3200" dirty="0">
              <a:solidFill>
                <a:srgbClr val="3333CC"/>
              </a:solidFill>
            </a:endParaRPr>
          </a:p>
        </p:txBody>
      </p:sp>
      <p:pic>
        <p:nvPicPr>
          <p:cNvPr id="7" name="Picture 2" descr="http://ctrl-alt-travel.com/wp-content/uploads/2013/01/EggsStacked.jpg"/>
          <p:cNvPicPr>
            <a:picLocks noChangeAspect="1" noChangeArrowheads="1"/>
          </p:cNvPicPr>
          <p:nvPr/>
        </p:nvPicPr>
        <p:blipFill>
          <a:blip r:embed="rId4" cstate="print"/>
          <a:srcRect t="22432" r="15400"/>
          <a:stretch>
            <a:fillRect/>
          </a:stretch>
        </p:blipFill>
        <p:spPr bwMode="auto">
          <a:xfrm>
            <a:off x="4343400" y="3276600"/>
            <a:ext cx="4800600" cy="32995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810000" cy="351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3862" y="1405834"/>
            <a:ext cx="4910138" cy="4156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938417" y="5638800"/>
            <a:ext cx="3129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Greiner labs, Harvard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1"/>
            <a:ext cx="6873526" cy="45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44254" y="6172200"/>
            <a:ext cx="799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Tunneling: Atoms go through the “walls” of the egg carton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1"/>
            <a:ext cx="6873526" cy="45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 b="1649"/>
          <a:stretch>
            <a:fillRect/>
          </a:stretch>
        </p:blipFill>
        <p:spPr bwMode="auto">
          <a:xfrm>
            <a:off x="1162050" y="1095375"/>
            <a:ext cx="68199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44254" y="6172200"/>
            <a:ext cx="799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Tunneling: Atoms go through the “walls” of the egg carton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209800" y="1828800"/>
            <a:ext cx="4724400" cy="3048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353" eaLnBrk="0" fontAlgn="auto" hangingPunct="0">
              <a:spcBef>
                <a:spcPts val="0"/>
              </a:spcBef>
              <a:spcAft>
                <a:spcPts val="0"/>
              </a:spcAft>
            </a:pPr>
            <a:endParaRPr lang="en-US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8" name="BlochOsc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172200"/>
            <a:ext cx="860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Atoms tunnel coherently – they behave as one quantum wave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ttp://www.quantum-munich.de/fileadmin/media/media/singleatoms/Image02.jpg"/>
          <p:cNvPicPr>
            <a:picLocks noChangeAspect="1" noChangeArrowheads="1"/>
          </p:cNvPicPr>
          <p:nvPr/>
        </p:nvPicPr>
        <p:blipFill>
          <a:blip r:embed="rId2" cstate="print"/>
          <a:srcRect b="7692"/>
          <a:stretch>
            <a:fillRect/>
          </a:stretch>
        </p:blipFill>
        <p:spPr bwMode="auto">
          <a:xfrm>
            <a:off x="2451119" y="3200400"/>
            <a:ext cx="6708324" cy="3657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00800" y="26670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MPQ, </a:t>
            </a:r>
            <a:r>
              <a:rPr lang="en-US" dirty="0" err="1" smtClean="0">
                <a:solidFill>
                  <a:srgbClr val="000000"/>
                </a:solidFill>
              </a:rPr>
              <a:t>Garching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 descr="http://www.uibk.ac.at/th-physik/qo/research/pictures/hgb_3dlac_2ogsfmip_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63855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76800" y="457200"/>
            <a:ext cx="43043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Quantum phase transition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from a superfluid to an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insulator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258669"/>
            <a:ext cx="816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/>
              </a:rPr>
              <a:t>Supersolidity – a new form of matter</a:t>
            </a:r>
            <a:endParaRPr lang="en-US" sz="36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2685871"/>
            <a:ext cx="6776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"/>
              </a:rPr>
              <a:t>… it is a gas, liquid, solid ….</a:t>
            </a:r>
          </a:p>
          <a:p>
            <a:r>
              <a:rPr lang="en-US" sz="3600" dirty="0" smtClean="0">
                <a:solidFill>
                  <a:srgbClr val="000000"/>
                </a:solidFill>
                <a:latin typeface="Arial"/>
              </a:rPr>
              <a:t>         …  all at the same time ….</a:t>
            </a:r>
            <a:endParaRPr lang="en-US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521214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latin typeface="Arial"/>
              </a:rPr>
              <a:t>Major motivation:</a:t>
            </a: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latin typeface="Arial"/>
              </a:rPr>
              <a:t>helium-4:  elusive search for supersolid </a:t>
            </a:r>
          </a:p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latin typeface="Arial"/>
              </a:rPr>
              <a:t>(which, in its simplest form, would be a Bose-Einstein condensate of dilute vacancies)</a:t>
            </a:r>
            <a:endParaRPr lang="en-US" i="1" dirty="0">
              <a:solidFill>
                <a:srgbClr val="7030A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247775"/>
            <a:ext cx="50958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76551" y="152400"/>
            <a:ext cx="40046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nano</a:t>
            </a:r>
            <a:r>
              <a:rPr lang="en-US" sz="3200" dirty="0" smtClean="0">
                <a:solidFill>
                  <a:srgbClr val="0000FF"/>
                </a:solidFill>
              </a:rPr>
              <a:t>-Kelvin physics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Bose-Einstein condensation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AutoShape 2" descr="mailbox://C:/Users/Wolfgang%20Ketterle/Documents/Thunderbird%20Email/Ntrap?number=330986097&amp;part=1.5&amp;filename=Supersolid%20news%20release%20illustra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260" name="AutoShape 4" descr="mailbox://C:/Users/Wolfgang%20Ketterle/Documents/Thunderbird%20Email/Ntrap?number=330986097&amp;part=1.5&amp;filename=Supersolid%20news%20release%20illustra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262" name="AutoShape 6" descr="mailbox://C:/Users/Wolfgang%20Ketterle/Documents/Thunderbird%20Email/Ntrap?number=330986097&amp;header=quotebody&amp;part=1.5&amp;filename=Supersolid%20news%20release%20illustra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264" name="AutoShape 8" descr="mailbox://C:/Users/Wolfgang%20Ketterle/Documents/Thunderbird%20Email/Ntrap?number=330986097&amp;header=quotebody&amp;part=1.5&amp;filename=Supersolid%20news%20release%20illustration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3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6265" name="Picture 9"/>
          <p:cNvPicPr>
            <a:picLocks noChangeAspect="1" noChangeArrowheads="1"/>
          </p:cNvPicPr>
          <p:nvPr/>
        </p:nvPicPr>
        <p:blipFill>
          <a:blip r:embed="rId2" cstate="print"/>
          <a:srcRect r="2743"/>
          <a:stretch>
            <a:fillRect/>
          </a:stretch>
        </p:blipFill>
        <p:spPr bwMode="auto">
          <a:xfrm>
            <a:off x="504107" y="762000"/>
            <a:ext cx="810649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 bwMode="auto">
          <a:xfrm>
            <a:off x="152400" y="3886200"/>
            <a:ext cx="8915400" cy="2438400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609600"/>
            <a:ext cx="88391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Understanding the properties of matter in a “model” which is 1,000x magnified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(distance between atoms is micrometer and not nanometer)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322493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Try out (and understand) what materials and phenomena are possible in Nature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02941">
            <a:off x="838206" y="6054244"/>
            <a:ext cx="2983509" cy="52322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Quantum devices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473742">
            <a:off x="5178982" y="4528134"/>
            <a:ext cx="3264035" cy="52322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Quantum computer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5821">
            <a:off x="5122997" y="5870701"/>
            <a:ext cx="3844322" cy="52322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Quantum cryptography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6200" y="3377625"/>
            <a:ext cx="9220200" cy="55399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Use quantum mechanics for new applications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868045">
            <a:off x="609606" y="4267200"/>
            <a:ext cx="3344185" cy="52322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Quantum metrology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257800"/>
            <a:ext cx="3504486" cy="523220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Quantum technology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2499" y="0"/>
            <a:ext cx="6288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</a:rPr>
              <a:t>The quest for new materials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Ice, Water, Winter, Cold, Power, Blocks Of I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81200"/>
            <a:ext cx="6934200" cy="46011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Phase transitions:  properties of matter change dramatically when cooled below a specific temperature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1117" y="1295400"/>
            <a:ext cx="6766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CC"/>
                </a:solidFill>
              </a:rPr>
              <a:t>Water/Ice:  0 degrees Celsius, 273 Kelvin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60793" y="6324600"/>
            <a:ext cx="1007007" cy="461665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7" name="Rectangle 1"/>
          <p:cNvSpPr>
            <a:spLocks noChangeArrowheads="1"/>
          </p:cNvSpPr>
          <p:nvPr/>
        </p:nvSpPr>
        <p:spPr bwMode="auto">
          <a:xfrm>
            <a:off x="457200" y="4897397"/>
            <a:ext cx="42132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33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Liquid oxygen 	-183°C</a:t>
            </a:r>
          </a:p>
          <a:p>
            <a:pPr lvl="0" eaLnBrk="0" hangingPunct="0"/>
            <a:r>
              <a:rPr lang="en-US" dirty="0" smtClean="0">
                <a:solidFill>
                  <a:srgbClr val="33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Liquid nitrogen	-196°C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533400"/>
            <a:ext cx="6513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Phase transitions from liquid to solid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949" y="1219200"/>
            <a:ext cx="309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freezes at 0</a:t>
            </a:r>
            <a:r>
              <a:rPr lang="en-US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°C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34949" y="1905000"/>
            <a:ext cx="7011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Domestic freezer:  	-20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°C</a:t>
            </a:r>
          </a:p>
          <a:p>
            <a:r>
              <a:rPr lang="en-US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Whisky:  80 Proof (vol. 40) freezing point of -26°C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34949" y="3048000"/>
            <a:ext cx="8709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CC"/>
                </a:solidFill>
              </a:rPr>
              <a:t>Dry Ice: 		</a:t>
            </a:r>
            <a:r>
              <a:rPr lang="en-US" dirty="0" smtClean="0">
                <a:solidFill>
                  <a:srgbClr val="3333CC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-78°C</a:t>
            </a:r>
          </a:p>
          <a:p>
            <a:r>
              <a:rPr lang="en-US" sz="24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Pure alcohol</a:t>
            </a:r>
          </a:p>
          <a:p>
            <a:r>
              <a:rPr lang="en-US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Methanol (-98</a:t>
            </a:r>
            <a:r>
              <a:rPr lang="en-US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°C</a:t>
            </a:r>
            <a:r>
              <a:rPr lang="en-US" sz="2400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US" dirty="0" smtClean="0">
                <a:solidFill>
                  <a:srgbClr val="222222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thanol (-114°C), </a:t>
            </a:r>
            <a:r>
              <a:rPr lang="en-US" dirty="0" err="1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Isopropanol</a:t>
            </a:r>
            <a:r>
              <a:rPr lang="en-US" dirty="0" smtClean="0">
                <a:solidFill>
                  <a:srgbClr val="222222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(-89°C)</a:t>
            </a:r>
            <a:endParaRPr lang="en-US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37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http://slideplayer.com/slide/6628448/23/images/13/Temperature+Sca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2189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28713" y="2762250"/>
              <a:ext cx="2827337" cy="1068388"/>
            </p14:xfrm>
          </p:contentPart>
        </mc:Choice>
        <mc:Fallback>
          <p:pic>
            <p:nvPicPr>
              <p:cNvPr id="42189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3210" y="2747491"/>
                <a:ext cx="2858704" cy="1098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2189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92213" y="4986338"/>
              <a:ext cx="2609850" cy="1152525"/>
            </p14:xfrm>
          </p:contentPart>
        </mc:Choice>
        <mc:Fallback>
          <p:pic>
            <p:nvPicPr>
              <p:cNvPr id="42189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6755" y="4982004"/>
                <a:ext cx="2640766" cy="117202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solidFill>
          <a:schemeClr val="bg1"/>
        </a:solidFill>
        <a:ln w="349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Helvetica"/>
        <a:ea typeface=""/>
        <a:cs typeface="Arial"/>
      </a:majorFont>
      <a:minorFont>
        <a:latin typeface="Helvetic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triangl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 Presentation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919191"/>
    </a:lt1>
    <a:dk2>
      <a:srgbClr val="000000"/>
    </a:dk2>
    <a:lt2>
      <a:srgbClr val="919191"/>
    </a:lt2>
    <a:accent1>
      <a:srgbClr val="618FFD"/>
    </a:accent1>
    <a:accent2>
      <a:srgbClr val="00AE00"/>
    </a:accent2>
    <a:accent3>
      <a:srgbClr val="C7C7C7"/>
    </a:accent3>
    <a:accent4>
      <a:srgbClr val="000000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Blizzard:Applications:Microsoft Office 98:Templates:Blank Presentation</Template>
  <TotalTime>47995</TotalTime>
  <Words>971</Words>
  <Application>Microsoft Office PowerPoint</Application>
  <PresentationFormat>On-screen Show (4:3)</PresentationFormat>
  <Paragraphs>251</Paragraphs>
  <Slides>61</Slides>
  <Notes>18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Arial</vt:lpstr>
      <vt:lpstr>Calibri</vt:lpstr>
      <vt:lpstr>Helvetica</vt:lpstr>
      <vt:lpstr>Times</vt:lpstr>
      <vt:lpstr>Blank Presentation</vt:lpstr>
      <vt:lpstr>1_Blank Presentation</vt:lpstr>
      <vt:lpstr>3_Blank Presentation</vt:lpstr>
      <vt:lpstr>9_Blank Presentation</vt:lpstr>
      <vt:lpstr>11_Blank Presentation</vt:lpstr>
      <vt:lpstr>3_Default Design</vt:lpstr>
      <vt:lpstr>4_Blank Presentation</vt:lpstr>
      <vt:lpstr>6_Blank Presentation</vt:lpstr>
      <vt:lpstr>8_Blank Presentation</vt:lpstr>
      <vt:lpstr>7_Blank Presentation</vt:lpstr>
      <vt:lpstr>5_Blank Presentation</vt:lpstr>
      <vt:lpstr>2_Blank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Molecule of the year</vt:lpstr>
      <vt:lpstr>Molecule of the year</vt:lpstr>
      <vt:lpstr>Laser beam and light bulb</vt:lpstr>
      <vt:lpstr>PowerPoint Presentation</vt:lpstr>
      <vt:lpstr>PowerPoint Presentation</vt:lpstr>
      <vt:lpstr>PowerPoint Presentation</vt:lpstr>
      <vt:lpstr>PowerPoint Presentation</vt:lpstr>
      <vt:lpstr>MOT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Molecule of the year</vt:lpstr>
      <vt:lpstr>PowerPoint Presentation</vt:lpstr>
      <vt:lpstr>PowerPoint Presentation</vt:lpstr>
      <vt:lpstr>PowerPoint Presentation</vt:lpstr>
      <vt:lpstr>Cutting condensates</vt:lpstr>
      <vt:lpstr>Interference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Wolfgang Ketterle</dc:creator>
  <cp:lastModifiedBy>Wolfgang Ketterle</cp:lastModifiedBy>
  <cp:revision>1835</cp:revision>
  <cp:lastPrinted>2000-09-05T22:30:38Z</cp:lastPrinted>
  <dcterms:created xsi:type="dcterms:W3CDTF">1998-10-14T17:47:44Z</dcterms:created>
  <dcterms:modified xsi:type="dcterms:W3CDTF">2018-08-15T18:23:01Z</dcterms:modified>
</cp:coreProperties>
</file>